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6" r:id="rId22"/>
    <p:sldId id="277" r:id="rId23"/>
    <p:sldId id="278" r:id="rId24"/>
    <p:sldId id="281" r:id="rId25"/>
    <p:sldId id="279" r:id="rId26"/>
    <p:sldId id="282" r:id="rId27"/>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B0C2"/>
    <a:srgbClr val="485160"/>
    <a:srgbClr val="A1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450" autoAdjust="0"/>
    <p:restoredTop sz="94660"/>
  </p:normalViewPr>
  <p:slideViewPr>
    <p:cSldViewPr snapToGrid="0">
      <p:cViewPr>
        <p:scale>
          <a:sx n="50" d="100"/>
          <a:sy n="50" d="100"/>
        </p:scale>
        <p:origin x="2496" y="835"/>
      </p:cViewPr>
      <p:guideLst/>
    </p:cSldViewPr>
  </p:slideViewPr>
  <p:notesTextViewPr>
    <p:cViewPr>
      <p:scale>
        <a:sx n="1" d="1"/>
        <a:sy n="1" d="1"/>
      </p:scale>
      <p:origin x="0" y="0"/>
    </p:cViewPr>
  </p:notesTextViewPr>
  <p:sorterViewPr>
    <p:cViewPr varScale="1">
      <p:scale>
        <a:sx n="100" d="100"/>
        <a:sy n="100" d="100"/>
      </p:scale>
      <p:origin x="0" y="-277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188628AD-D26E-498C-B19E-0744A134F0D4}"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64457" y="-1"/>
            <a:ext cx="4151086" cy="5936343"/>
          </a:xfrm>
          <a:custGeom>
            <a:avLst/>
            <a:gdLst>
              <a:gd name="connsiteX0" fmla="*/ 0 w 4151086"/>
              <a:gd name="connsiteY0" fmla="*/ 0 h 5936343"/>
              <a:gd name="connsiteX1" fmla="*/ 4151086 w 4151086"/>
              <a:gd name="connsiteY1" fmla="*/ 0 h 5936343"/>
              <a:gd name="connsiteX2" fmla="*/ 4151086 w 4151086"/>
              <a:gd name="connsiteY2" fmla="*/ 5936343 h 5936343"/>
              <a:gd name="connsiteX3" fmla="*/ 0 w 4151086"/>
              <a:gd name="connsiteY3" fmla="*/ 5936343 h 5936343"/>
            </a:gdLst>
            <a:ahLst/>
            <a:cxnLst>
              <a:cxn ang="0">
                <a:pos x="connsiteX0" y="connsiteY0"/>
              </a:cxn>
              <a:cxn ang="0">
                <a:pos x="connsiteX1" y="connsiteY1"/>
              </a:cxn>
              <a:cxn ang="0">
                <a:pos x="connsiteX2" y="connsiteY2"/>
              </a:cxn>
              <a:cxn ang="0">
                <a:pos x="connsiteX3" y="connsiteY3"/>
              </a:cxn>
            </a:cxnLst>
            <a:rect l="l" t="t" r="r" b="b"/>
            <a:pathLst>
              <a:path w="4151086" h="5936343">
                <a:moveTo>
                  <a:pt x="0" y="0"/>
                </a:moveTo>
                <a:lnTo>
                  <a:pt x="4151086" y="0"/>
                </a:lnTo>
                <a:lnTo>
                  <a:pt x="4151086" y="5936343"/>
                </a:lnTo>
                <a:lnTo>
                  <a:pt x="0" y="5936343"/>
                </a:lnTo>
                <a:close/>
              </a:path>
            </a:pathLst>
          </a:custGeom>
        </p:spPr>
        <p:txBody>
          <a:bodyPr wrap="square">
            <a:noAutofit/>
          </a:bodyPr>
          <a:lstStyle/>
          <a:p>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572778" y="734097"/>
            <a:ext cx="4619223" cy="5383369"/>
          </a:xfrm>
          <a:custGeom>
            <a:avLst/>
            <a:gdLst>
              <a:gd name="connsiteX0" fmla="*/ 0 w 4619223"/>
              <a:gd name="connsiteY0" fmla="*/ 0 h 5383369"/>
              <a:gd name="connsiteX1" fmla="*/ 4619223 w 4619223"/>
              <a:gd name="connsiteY1" fmla="*/ 0 h 5383369"/>
              <a:gd name="connsiteX2" fmla="*/ 4619223 w 4619223"/>
              <a:gd name="connsiteY2" fmla="*/ 5383369 h 5383369"/>
              <a:gd name="connsiteX3" fmla="*/ 0 w 4619223"/>
              <a:gd name="connsiteY3" fmla="*/ 5383369 h 5383369"/>
            </a:gdLst>
            <a:ahLst/>
            <a:cxnLst>
              <a:cxn ang="0">
                <a:pos x="connsiteX0" y="connsiteY0"/>
              </a:cxn>
              <a:cxn ang="0">
                <a:pos x="connsiteX1" y="connsiteY1"/>
              </a:cxn>
              <a:cxn ang="0">
                <a:pos x="connsiteX2" y="connsiteY2"/>
              </a:cxn>
              <a:cxn ang="0">
                <a:pos x="connsiteX3" y="connsiteY3"/>
              </a:cxn>
            </a:cxnLst>
            <a:rect l="l" t="t" r="r" b="b"/>
            <a:pathLst>
              <a:path w="4619223" h="5383369">
                <a:moveTo>
                  <a:pt x="0" y="0"/>
                </a:moveTo>
                <a:lnTo>
                  <a:pt x="4619223" y="0"/>
                </a:lnTo>
                <a:lnTo>
                  <a:pt x="4619223" y="5383369"/>
                </a:lnTo>
                <a:lnTo>
                  <a:pt x="0" y="5383369"/>
                </a:lnTo>
                <a:close/>
              </a:path>
            </a:pathLst>
          </a:custGeom>
        </p:spPr>
        <p:txBody>
          <a:bodyPr wrap="square">
            <a:noAutofit/>
          </a:bodyPr>
          <a:lstStyle/>
          <a:p>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 y="1"/>
            <a:ext cx="2963417" cy="3437566"/>
          </a:xfrm>
          <a:custGeom>
            <a:avLst/>
            <a:gdLst>
              <a:gd name="connsiteX0" fmla="*/ 1481708 w 2963417"/>
              <a:gd name="connsiteY0" fmla="*/ 0 h 3437566"/>
              <a:gd name="connsiteX1" fmla="*/ 2963417 w 2963417"/>
              <a:gd name="connsiteY1" fmla="*/ 740855 h 3437566"/>
              <a:gd name="connsiteX2" fmla="*/ 2963417 w 2963417"/>
              <a:gd name="connsiteY2" fmla="*/ 2696711 h 3437566"/>
              <a:gd name="connsiteX3" fmla="*/ 1481708 w 2963417"/>
              <a:gd name="connsiteY3" fmla="*/ 3437566 h 3437566"/>
              <a:gd name="connsiteX4" fmla="*/ 0 w 2963417"/>
              <a:gd name="connsiteY4" fmla="*/ 2696711 h 3437566"/>
              <a:gd name="connsiteX5" fmla="*/ 0 w 2963417"/>
              <a:gd name="connsiteY5" fmla="*/ 740855 h 343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3417" h="3437566">
                <a:moveTo>
                  <a:pt x="1481708" y="0"/>
                </a:moveTo>
                <a:lnTo>
                  <a:pt x="2963417" y="740855"/>
                </a:lnTo>
                <a:lnTo>
                  <a:pt x="2963417" y="2696711"/>
                </a:lnTo>
                <a:lnTo>
                  <a:pt x="1481708" y="3437566"/>
                </a:lnTo>
                <a:lnTo>
                  <a:pt x="0" y="2696711"/>
                </a:lnTo>
                <a:lnTo>
                  <a:pt x="0" y="740855"/>
                </a:lnTo>
                <a:close/>
              </a:path>
            </a:pathLst>
          </a:custGeom>
        </p:spPr>
        <p:txBody>
          <a:bodyPr wrap="square">
            <a:noAutofit/>
          </a:bodyPr>
          <a:lstStyle/>
          <a:p>
            <a:endParaRPr lang="id-ID"/>
          </a:p>
        </p:txBody>
      </p:sp>
      <p:sp>
        <p:nvSpPr>
          <p:cNvPr id="14" name="Picture Placeholder 13"/>
          <p:cNvSpPr>
            <a:spLocks noGrp="1"/>
          </p:cNvSpPr>
          <p:nvPr>
            <p:ph type="pic" sz="quarter" idx="11"/>
          </p:nvPr>
        </p:nvSpPr>
        <p:spPr>
          <a:xfrm>
            <a:off x="-1205935" y="2980368"/>
            <a:ext cx="2963417" cy="3437566"/>
          </a:xfrm>
          <a:custGeom>
            <a:avLst/>
            <a:gdLst>
              <a:gd name="connsiteX0" fmla="*/ 1481708 w 2963417"/>
              <a:gd name="connsiteY0" fmla="*/ 0 h 3437566"/>
              <a:gd name="connsiteX1" fmla="*/ 2963417 w 2963417"/>
              <a:gd name="connsiteY1" fmla="*/ 740855 h 3437566"/>
              <a:gd name="connsiteX2" fmla="*/ 2963417 w 2963417"/>
              <a:gd name="connsiteY2" fmla="*/ 2696711 h 3437566"/>
              <a:gd name="connsiteX3" fmla="*/ 1481708 w 2963417"/>
              <a:gd name="connsiteY3" fmla="*/ 3437566 h 3437566"/>
              <a:gd name="connsiteX4" fmla="*/ 0 w 2963417"/>
              <a:gd name="connsiteY4" fmla="*/ 2696711 h 3437566"/>
              <a:gd name="connsiteX5" fmla="*/ 0 w 2963417"/>
              <a:gd name="connsiteY5" fmla="*/ 740855 h 343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3417" h="3437566">
                <a:moveTo>
                  <a:pt x="1481708" y="0"/>
                </a:moveTo>
                <a:lnTo>
                  <a:pt x="2963417" y="740855"/>
                </a:lnTo>
                <a:lnTo>
                  <a:pt x="2963417" y="2696711"/>
                </a:lnTo>
                <a:lnTo>
                  <a:pt x="1481708" y="3437566"/>
                </a:lnTo>
                <a:lnTo>
                  <a:pt x="0" y="2696711"/>
                </a:lnTo>
                <a:lnTo>
                  <a:pt x="0" y="740855"/>
                </a:lnTo>
                <a:close/>
              </a:path>
            </a:pathLst>
          </a:custGeom>
        </p:spPr>
        <p:txBody>
          <a:bodyPr wrap="square">
            <a:noAutofit/>
          </a:bodyPr>
          <a:lstStyle/>
          <a:p>
            <a:endParaRPr lang="id-ID"/>
          </a:p>
        </p:txBody>
      </p:sp>
      <p:sp>
        <p:nvSpPr>
          <p:cNvPr id="17" name="Picture Placeholder 16"/>
          <p:cNvSpPr>
            <a:spLocks noGrp="1"/>
          </p:cNvSpPr>
          <p:nvPr>
            <p:ph type="pic" sz="quarter" idx="12"/>
          </p:nvPr>
        </p:nvSpPr>
        <p:spPr>
          <a:xfrm>
            <a:off x="1857832" y="2627088"/>
            <a:ext cx="2963417" cy="3437566"/>
          </a:xfrm>
          <a:custGeom>
            <a:avLst/>
            <a:gdLst>
              <a:gd name="connsiteX0" fmla="*/ 1481708 w 2963417"/>
              <a:gd name="connsiteY0" fmla="*/ 0 h 3437566"/>
              <a:gd name="connsiteX1" fmla="*/ 2963417 w 2963417"/>
              <a:gd name="connsiteY1" fmla="*/ 740855 h 3437566"/>
              <a:gd name="connsiteX2" fmla="*/ 2963417 w 2963417"/>
              <a:gd name="connsiteY2" fmla="*/ 2696711 h 3437566"/>
              <a:gd name="connsiteX3" fmla="*/ 1481708 w 2963417"/>
              <a:gd name="connsiteY3" fmla="*/ 3437566 h 3437566"/>
              <a:gd name="connsiteX4" fmla="*/ 0 w 2963417"/>
              <a:gd name="connsiteY4" fmla="*/ 2696711 h 3437566"/>
              <a:gd name="connsiteX5" fmla="*/ 0 w 2963417"/>
              <a:gd name="connsiteY5" fmla="*/ 740855 h 343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3417" h="3437566">
                <a:moveTo>
                  <a:pt x="1481708" y="0"/>
                </a:moveTo>
                <a:lnTo>
                  <a:pt x="2963417" y="740855"/>
                </a:lnTo>
                <a:lnTo>
                  <a:pt x="2963417" y="2696711"/>
                </a:lnTo>
                <a:lnTo>
                  <a:pt x="1481708" y="3437566"/>
                </a:lnTo>
                <a:lnTo>
                  <a:pt x="0" y="2696711"/>
                </a:lnTo>
                <a:lnTo>
                  <a:pt x="0" y="740855"/>
                </a:lnTo>
                <a:close/>
              </a:path>
            </a:pathLst>
          </a:custGeom>
        </p:spPr>
        <p:txBody>
          <a:bodyPr wrap="square">
            <a:noAutofit/>
          </a:bodyPr>
          <a:lstStyle/>
          <a:p>
            <a:endParaRPr lang="id-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0"/>
            <a:ext cx="6125028" cy="6858000"/>
          </a:xfrm>
          <a:custGeom>
            <a:avLst/>
            <a:gdLst>
              <a:gd name="connsiteX0" fmla="*/ 0 w 6125028"/>
              <a:gd name="connsiteY0" fmla="*/ 0 h 6858000"/>
              <a:gd name="connsiteX1" fmla="*/ 6125028 w 6125028"/>
              <a:gd name="connsiteY1" fmla="*/ 0 h 6858000"/>
              <a:gd name="connsiteX2" fmla="*/ 4949371 w 6125028"/>
              <a:gd name="connsiteY2" fmla="*/ 6858000 h 6858000"/>
              <a:gd name="connsiteX3" fmla="*/ 0 w 61250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25028" h="6858000">
                <a:moveTo>
                  <a:pt x="0" y="0"/>
                </a:moveTo>
                <a:lnTo>
                  <a:pt x="6125028" y="0"/>
                </a:lnTo>
                <a:lnTo>
                  <a:pt x="4949371"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62743" y="2104571"/>
            <a:ext cx="3860800" cy="2438400"/>
          </a:xfrm>
          <a:custGeom>
            <a:avLst/>
            <a:gdLst>
              <a:gd name="connsiteX0" fmla="*/ 0 w 3860800"/>
              <a:gd name="connsiteY0" fmla="*/ 0 h 2438400"/>
              <a:gd name="connsiteX1" fmla="*/ 3860800 w 3860800"/>
              <a:gd name="connsiteY1" fmla="*/ 0 h 2438400"/>
              <a:gd name="connsiteX2" fmla="*/ 3860800 w 3860800"/>
              <a:gd name="connsiteY2" fmla="*/ 2438400 h 2438400"/>
              <a:gd name="connsiteX3" fmla="*/ 0 w 386080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3860800" h="2438400">
                <a:moveTo>
                  <a:pt x="0" y="0"/>
                </a:moveTo>
                <a:lnTo>
                  <a:pt x="3860800" y="0"/>
                </a:lnTo>
                <a:lnTo>
                  <a:pt x="3860800" y="2438400"/>
                </a:lnTo>
                <a:lnTo>
                  <a:pt x="0" y="2438400"/>
                </a:lnTo>
                <a:close/>
              </a:path>
            </a:pathLst>
          </a:custGeom>
        </p:spPr>
        <p:txBody>
          <a:bodyPr wrap="square">
            <a:noAutofit/>
          </a:bodyPr>
          <a:lstStyle/>
          <a:p>
            <a:endParaRPr lang="id-I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8374743" y="1596571"/>
            <a:ext cx="2481943" cy="3323772"/>
          </a:xfrm>
          <a:custGeom>
            <a:avLst/>
            <a:gdLst>
              <a:gd name="connsiteX0" fmla="*/ 0 w 2481943"/>
              <a:gd name="connsiteY0" fmla="*/ 0 h 3323772"/>
              <a:gd name="connsiteX1" fmla="*/ 2481943 w 2481943"/>
              <a:gd name="connsiteY1" fmla="*/ 0 h 3323772"/>
              <a:gd name="connsiteX2" fmla="*/ 2481943 w 2481943"/>
              <a:gd name="connsiteY2" fmla="*/ 3323772 h 3323772"/>
              <a:gd name="connsiteX3" fmla="*/ 0 w 2481943"/>
              <a:gd name="connsiteY3" fmla="*/ 3323772 h 3323772"/>
            </a:gdLst>
            <a:ahLst/>
            <a:cxnLst>
              <a:cxn ang="0">
                <a:pos x="connsiteX0" y="connsiteY0"/>
              </a:cxn>
              <a:cxn ang="0">
                <a:pos x="connsiteX1" y="connsiteY1"/>
              </a:cxn>
              <a:cxn ang="0">
                <a:pos x="connsiteX2" y="connsiteY2"/>
              </a:cxn>
              <a:cxn ang="0">
                <a:pos x="connsiteX3" y="connsiteY3"/>
              </a:cxn>
            </a:cxnLst>
            <a:rect l="l" t="t" r="r" b="b"/>
            <a:pathLst>
              <a:path w="2481943" h="3323772">
                <a:moveTo>
                  <a:pt x="0" y="0"/>
                </a:moveTo>
                <a:lnTo>
                  <a:pt x="2481943" y="0"/>
                </a:lnTo>
                <a:lnTo>
                  <a:pt x="2481943" y="3323772"/>
                </a:lnTo>
                <a:lnTo>
                  <a:pt x="0" y="3323772"/>
                </a:lnTo>
                <a:close/>
              </a:path>
            </a:pathLst>
          </a:custGeom>
        </p:spPr>
        <p:txBody>
          <a:bodyPr wrap="square">
            <a:noAutofit/>
          </a:bodyPr>
          <a:lstStyle/>
          <a:p>
            <a:endParaRPr lang="id-I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616700" y="1155700"/>
            <a:ext cx="2628900" cy="4521200"/>
          </a:xfrm>
          <a:custGeom>
            <a:avLst/>
            <a:gdLst>
              <a:gd name="connsiteX0" fmla="*/ 0 w 2628900"/>
              <a:gd name="connsiteY0" fmla="*/ 0 h 4521200"/>
              <a:gd name="connsiteX1" fmla="*/ 2628900 w 2628900"/>
              <a:gd name="connsiteY1" fmla="*/ 0 h 4521200"/>
              <a:gd name="connsiteX2" fmla="*/ 2628900 w 2628900"/>
              <a:gd name="connsiteY2" fmla="*/ 4521200 h 4521200"/>
              <a:gd name="connsiteX3" fmla="*/ 0 w 2628900"/>
              <a:gd name="connsiteY3" fmla="*/ 4521200 h 4521200"/>
            </a:gdLst>
            <a:ahLst/>
            <a:cxnLst>
              <a:cxn ang="0">
                <a:pos x="connsiteX0" y="connsiteY0"/>
              </a:cxn>
              <a:cxn ang="0">
                <a:pos x="connsiteX1" y="connsiteY1"/>
              </a:cxn>
              <a:cxn ang="0">
                <a:pos x="connsiteX2" y="connsiteY2"/>
              </a:cxn>
              <a:cxn ang="0">
                <a:pos x="connsiteX3" y="connsiteY3"/>
              </a:cxn>
            </a:cxnLst>
            <a:rect l="l" t="t" r="r" b="b"/>
            <a:pathLst>
              <a:path w="2628900" h="4521200">
                <a:moveTo>
                  <a:pt x="0" y="0"/>
                </a:moveTo>
                <a:lnTo>
                  <a:pt x="2628900" y="0"/>
                </a:lnTo>
                <a:lnTo>
                  <a:pt x="2628900" y="4521200"/>
                </a:lnTo>
                <a:lnTo>
                  <a:pt x="0" y="4521200"/>
                </a:lnTo>
                <a:close/>
              </a:path>
            </a:pathLst>
          </a:custGeom>
        </p:spPr>
        <p:txBody>
          <a:bodyPr wrap="square">
            <a:noAutofit/>
          </a:bodyPr>
          <a:lstStyle/>
          <a:p>
            <a:endParaRPr lang="id-I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181100" y="1238250"/>
            <a:ext cx="2990850" cy="3943350"/>
          </a:xfrm>
          <a:custGeom>
            <a:avLst/>
            <a:gdLst>
              <a:gd name="connsiteX0" fmla="*/ 0 w 2990850"/>
              <a:gd name="connsiteY0" fmla="*/ 0 h 3943350"/>
              <a:gd name="connsiteX1" fmla="*/ 2990850 w 2990850"/>
              <a:gd name="connsiteY1" fmla="*/ 0 h 3943350"/>
              <a:gd name="connsiteX2" fmla="*/ 2990850 w 2990850"/>
              <a:gd name="connsiteY2" fmla="*/ 3943350 h 3943350"/>
              <a:gd name="connsiteX3" fmla="*/ 0 w 2990850"/>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2990850" h="3943350">
                <a:moveTo>
                  <a:pt x="0" y="0"/>
                </a:moveTo>
                <a:lnTo>
                  <a:pt x="2990850" y="0"/>
                </a:lnTo>
                <a:lnTo>
                  <a:pt x="2990850" y="3943350"/>
                </a:lnTo>
                <a:lnTo>
                  <a:pt x="0" y="3943350"/>
                </a:lnTo>
                <a:close/>
              </a:path>
            </a:pathLst>
          </a:custGeom>
        </p:spPr>
        <p:txBody>
          <a:bodyPr wrap="square">
            <a:noAutofit/>
          </a:bodyPr>
          <a:lstStyle/>
          <a:p>
            <a:endParaRPr lang="id-I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4231887" cy="6869392"/>
          </a:xfrm>
          <a:custGeom>
            <a:avLst/>
            <a:gdLst>
              <a:gd name="connsiteX0" fmla="*/ 0 w 4231887"/>
              <a:gd name="connsiteY0" fmla="*/ 0 h 6869392"/>
              <a:gd name="connsiteX1" fmla="*/ 4231887 w 4231887"/>
              <a:gd name="connsiteY1" fmla="*/ 0 h 6869392"/>
              <a:gd name="connsiteX2" fmla="*/ 2230434 w 4231887"/>
              <a:gd name="connsiteY2" fmla="*/ 3392293 h 6869392"/>
              <a:gd name="connsiteX3" fmla="*/ 2841047 w 4231887"/>
              <a:gd name="connsiteY3" fmla="*/ 3392293 h 6869392"/>
              <a:gd name="connsiteX4" fmla="*/ 814151 w 4231887"/>
              <a:gd name="connsiteY4" fmla="*/ 6869392 h 6869392"/>
              <a:gd name="connsiteX5" fmla="*/ 0 w 4231887"/>
              <a:gd name="connsiteY5" fmla="*/ 6869392 h 686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1887" h="6869392">
                <a:moveTo>
                  <a:pt x="0" y="0"/>
                </a:moveTo>
                <a:lnTo>
                  <a:pt x="4231887" y="0"/>
                </a:lnTo>
                <a:lnTo>
                  <a:pt x="2230434" y="3392293"/>
                </a:lnTo>
                <a:lnTo>
                  <a:pt x="2841047" y="3392293"/>
                </a:lnTo>
                <a:lnTo>
                  <a:pt x="814151" y="6869392"/>
                </a:lnTo>
                <a:lnTo>
                  <a:pt x="0" y="6869392"/>
                </a:lnTo>
                <a:close/>
              </a:path>
            </a:pathLst>
          </a:custGeom>
        </p:spPr>
        <p:txBody>
          <a:bodyPr wrap="square">
            <a:noAutofit/>
          </a:bodyPr>
          <a:lstStyle/>
          <a:p>
            <a:endParaRPr lang="id-I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flipH="1">
            <a:off x="7960113" y="0"/>
            <a:ext cx="4231887" cy="6869392"/>
          </a:xfrm>
          <a:custGeom>
            <a:avLst/>
            <a:gdLst>
              <a:gd name="connsiteX0" fmla="*/ 0 w 4231887"/>
              <a:gd name="connsiteY0" fmla="*/ 0 h 6869392"/>
              <a:gd name="connsiteX1" fmla="*/ 4231887 w 4231887"/>
              <a:gd name="connsiteY1" fmla="*/ 0 h 6869392"/>
              <a:gd name="connsiteX2" fmla="*/ 2230434 w 4231887"/>
              <a:gd name="connsiteY2" fmla="*/ 3392293 h 6869392"/>
              <a:gd name="connsiteX3" fmla="*/ 2841047 w 4231887"/>
              <a:gd name="connsiteY3" fmla="*/ 3392293 h 6869392"/>
              <a:gd name="connsiteX4" fmla="*/ 814151 w 4231887"/>
              <a:gd name="connsiteY4" fmla="*/ 6869392 h 6869392"/>
              <a:gd name="connsiteX5" fmla="*/ 0 w 4231887"/>
              <a:gd name="connsiteY5" fmla="*/ 6869392 h 686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1887" h="6869392">
                <a:moveTo>
                  <a:pt x="0" y="0"/>
                </a:moveTo>
                <a:lnTo>
                  <a:pt x="4231887" y="0"/>
                </a:lnTo>
                <a:lnTo>
                  <a:pt x="2230434" y="3392293"/>
                </a:lnTo>
                <a:lnTo>
                  <a:pt x="2841047" y="3392293"/>
                </a:lnTo>
                <a:lnTo>
                  <a:pt x="814151" y="6869392"/>
                </a:lnTo>
                <a:lnTo>
                  <a:pt x="0" y="6869392"/>
                </a:lnTo>
                <a:close/>
              </a:path>
            </a:pathLst>
          </a:custGeom>
        </p:spPr>
        <p:txBody>
          <a:bodyPr wrap="square">
            <a:noAutofit/>
          </a:bodyPr>
          <a:lstStyle/>
          <a:p>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315198" y="0"/>
            <a:ext cx="9876803" cy="6864350"/>
          </a:xfrm>
          <a:custGeom>
            <a:avLst/>
            <a:gdLst>
              <a:gd name="connsiteX0" fmla="*/ 3905250 w 9876803"/>
              <a:gd name="connsiteY0" fmla="*/ 0 h 6864350"/>
              <a:gd name="connsiteX1" fmla="*/ 9876803 w 9876803"/>
              <a:gd name="connsiteY1" fmla="*/ 0 h 6864350"/>
              <a:gd name="connsiteX2" fmla="*/ 9876803 w 9876803"/>
              <a:gd name="connsiteY2" fmla="*/ 6858000 h 6864350"/>
              <a:gd name="connsiteX3" fmla="*/ 0 w 9876803"/>
              <a:gd name="connsiteY3" fmla="*/ 6864350 h 6864350"/>
            </a:gdLst>
            <a:ahLst/>
            <a:cxnLst>
              <a:cxn ang="0">
                <a:pos x="connsiteX0" y="connsiteY0"/>
              </a:cxn>
              <a:cxn ang="0">
                <a:pos x="connsiteX1" y="connsiteY1"/>
              </a:cxn>
              <a:cxn ang="0">
                <a:pos x="connsiteX2" y="connsiteY2"/>
              </a:cxn>
              <a:cxn ang="0">
                <a:pos x="connsiteX3" y="connsiteY3"/>
              </a:cxn>
            </a:cxnLst>
            <a:rect l="l" t="t" r="r" b="b"/>
            <a:pathLst>
              <a:path w="9876803" h="6864350">
                <a:moveTo>
                  <a:pt x="3905250" y="0"/>
                </a:moveTo>
                <a:lnTo>
                  <a:pt x="9876803" y="0"/>
                </a:lnTo>
                <a:lnTo>
                  <a:pt x="9876803" y="6858000"/>
                </a:lnTo>
                <a:lnTo>
                  <a:pt x="0" y="6864350"/>
                </a:lnTo>
                <a:close/>
              </a:path>
            </a:pathLst>
          </a:custGeom>
        </p:spPr>
        <p:txBody>
          <a:bodyPr wrap="square">
            <a:noAutofit/>
          </a:bodyPr>
          <a:lstStyle/>
          <a:p>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251324" y="1"/>
            <a:ext cx="7943996" cy="6858000"/>
          </a:xfrm>
          <a:custGeom>
            <a:avLst/>
            <a:gdLst>
              <a:gd name="connsiteX0" fmla="*/ 3976274 w 7943996"/>
              <a:gd name="connsiteY0" fmla="*/ 0 h 6858000"/>
              <a:gd name="connsiteX1" fmla="*/ 7943996 w 7943996"/>
              <a:gd name="connsiteY1" fmla="*/ 0 h 6858000"/>
              <a:gd name="connsiteX2" fmla="*/ 7943996 w 7943996"/>
              <a:gd name="connsiteY2" fmla="*/ 3437551 h 6858000"/>
              <a:gd name="connsiteX3" fmla="*/ 5951584 w 7943996"/>
              <a:gd name="connsiteY3" fmla="*/ 6858000 h 6858000"/>
              <a:gd name="connsiteX4" fmla="*/ 0 w 794399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996" h="6858000">
                <a:moveTo>
                  <a:pt x="3976274" y="0"/>
                </a:moveTo>
                <a:lnTo>
                  <a:pt x="7943996" y="0"/>
                </a:lnTo>
                <a:lnTo>
                  <a:pt x="7943996" y="3437551"/>
                </a:lnTo>
                <a:lnTo>
                  <a:pt x="5951584"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606862" y="0"/>
            <a:ext cx="5585138" cy="6870062"/>
          </a:xfrm>
          <a:custGeom>
            <a:avLst/>
            <a:gdLst>
              <a:gd name="connsiteX0" fmla="*/ 0 w 5585138"/>
              <a:gd name="connsiteY0" fmla="*/ 0 h 6870062"/>
              <a:gd name="connsiteX1" fmla="*/ 5585138 w 5585138"/>
              <a:gd name="connsiteY1" fmla="*/ 0 h 6870062"/>
              <a:gd name="connsiteX2" fmla="*/ 5585138 w 5585138"/>
              <a:gd name="connsiteY2" fmla="*/ 6870062 h 6870062"/>
              <a:gd name="connsiteX3" fmla="*/ 3931868 w 5585138"/>
              <a:gd name="connsiteY3" fmla="*/ 6870062 h 6870062"/>
            </a:gdLst>
            <a:ahLst/>
            <a:cxnLst>
              <a:cxn ang="0">
                <a:pos x="connsiteX0" y="connsiteY0"/>
              </a:cxn>
              <a:cxn ang="0">
                <a:pos x="connsiteX1" y="connsiteY1"/>
              </a:cxn>
              <a:cxn ang="0">
                <a:pos x="connsiteX2" y="connsiteY2"/>
              </a:cxn>
              <a:cxn ang="0">
                <a:pos x="connsiteX3" y="connsiteY3"/>
              </a:cxn>
            </a:cxnLst>
            <a:rect l="l" t="t" r="r" b="b"/>
            <a:pathLst>
              <a:path w="5585138" h="6870062">
                <a:moveTo>
                  <a:pt x="0" y="0"/>
                </a:moveTo>
                <a:lnTo>
                  <a:pt x="5585138" y="0"/>
                </a:lnTo>
                <a:lnTo>
                  <a:pt x="5585138" y="6870062"/>
                </a:lnTo>
                <a:lnTo>
                  <a:pt x="3931868" y="6870062"/>
                </a:lnTo>
                <a:close/>
              </a:path>
            </a:pathLst>
          </a:custGeom>
        </p:spPr>
        <p:txBody>
          <a:bodyPr wrap="square">
            <a:noAutofit/>
          </a:bodyPr>
          <a:lstStyle/>
          <a:p>
            <a:endParaRPr lang="id-I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4" name="Picture Placeholder 33"/>
          <p:cNvSpPr>
            <a:spLocks noGrp="1"/>
          </p:cNvSpPr>
          <p:nvPr>
            <p:ph type="pic" sz="quarter" idx="10"/>
          </p:nvPr>
        </p:nvSpPr>
        <p:spPr>
          <a:xfrm>
            <a:off x="2621030" y="1167580"/>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
        <p:nvSpPr>
          <p:cNvPr id="35" name="Picture Placeholder 34"/>
          <p:cNvSpPr>
            <a:spLocks noGrp="1"/>
          </p:cNvSpPr>
          <p:nvPr>
            <p:ph type="pic" sz="quarter" idx="11"/>
          </p:nvPr>
        </p:nvSpPr>
        <p:spPr>
          <a:xfrm>
            <a:off x="4385382" y="1167580"/>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dirty="0"/>
          </a:p>
        </p:txBody>
      </p:sp>
      <p:sp>
        <p:nvSpPr>
          <p:cNvPr id="36" name="Picture Placeholder 35"/>
          <p:cNvSpPr>
            <a:spLocks noGrp="1"/>
          </p:cNvSpPr>
          <p:nvPr>
            <p:ph type="pic" sz="quarter" idx="12"/>
          </p:nvPr>
        </p:nvSpPr>
        <p:spPr>
          <a:xfrm>
            <a:off x="6209347" y="1167580"/>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dirty="0"/>
          </a:p>
        </p:txBody>
      </p:sp>
      <p:sp>
        <p:nvSpPr>
          <p:cNvPr id="37" name="Picture Placeholder 36"/>
          <p:cNvSpPr>
            <a:spLocks noGrp="1"/>
          </p:cNvSpPr>
          <p:nvPr>
            <p:ph type="pic" sz="quarter" idx="13"/>
          </p:nvPr>
        </p:nvSpPr>
        <p:spPr>
          <a:xfrm>
            <a:off x="7967828" y="1167580"/>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dirty="0"/>
          </a:p>
        </p:txBody>
      </p:sp>
      <p:sp>
        <p:nvSpPr>
          <p:cNvPr id="38" name="Picture Placeholder 37"/>
          <p:cNvSpPr>
            <a:spLocks noGrp="1"/>
          </p:cNvSpPr>
          <p:nvPr>
            <p:ph type="pic" sz="quarter" idx="14"/>
          </p:nvPr>
        </p:nvSpPr>
        <p:spPr>
          <a:xfrm>
            <a:off x="1745007" y="2537043"/>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
        <p:nvSpPr>
          <p:cNvPr id="39" name="Picture Placeholder 38"/>
          <p:cNvSpPr>
            <a:spLocks noGrp="1"/>
          </p:cNvSpPr>
          <p:nvPr>
            <p:ph type="pic" sz="quarter" idx="15"/>
          </p:nvPr>
        </p:nvSpPr>
        <p:spPr>
          <a:xfrm>
            <a:off x="3534554" y="2537043"/>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
        <p:nvSpPr>
          <p:cNvPr id="40" name="Picture Placeholder 39"/>
          <p:cNvSpPr>
            <a:spLocks noGrp="1"/>
          </p:cNvSpPr>
          <p:nvPr>
            <p:ph type="pic" sz="quarter" idx="16"/>
          </p:nvPr>
        </p:nvSpPr>
        <p:spPr>
          <a:xfrm>
            <a:off x="5325777" y="2537043"/>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
        <p:nvSpPr>
          <p:cNvPr id="41" name="Picture Placeholder 40"/>
          <p:cNvSpPr>
            <a:spLocks noGrp="1"/>
          </p:cNvSpPr>
          <p:nvPr>
            <p:ph type="pic" sz="quarter" idx="17"/>
          </p:nvPr>
        </p:nvSpPr>
        <p:spPr>
          <a:xfrm>
            <a:off x="7103564" y="2537043"/>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
        <p:nvSpPr>
          <p:cNvPr id="42" name="Picture Placeholder 41"/>
          <p:cNvSpPr>
            <a:spLocks noGrp="1"/>
          </p:cNvSpPr>
          <p:nvPr>
            <p:ph type="pic" sz="quarter" idx="18"/>
          </p:nvPr>
        </p:nvSpPr>
        <p:spPr>
          <a:xfrm>
            <a:off x="8894787" y="2537043"/>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
        <p:nvSpPr>
          <p:cNvPr id="43" name="Picture Placeholder 42"/>
          <p:cNvSpPr>
            <a:spLocks noGrp="1"/>
          </p:cNvSpPr>
          <p:nvPr>
            <p:ph type="pic" sz="quarter" idx="19"/>
          </p:nvPr>
        </p:nvSpPr>
        <p:spPr>
          <a:xfrm>
            <a:off x="2610155" y="3997712"/>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
        <p:nvSpPr>
          <p:cNvPr id="44" name="Picture Placeholder 43"/>
          <p:cNvSpPr>
            <a:spLocks noGrp="1"/>
          </p:cNvSpPr>
          <p:nvPr>
            <p:ph type="pic" sz="quarter" idx="20"/>
          </p:nvPr>
        </p:nvSpPr>
        <p:spPr>
          <a:xfrm>
            <a:off x="4387942" y="3997712"/>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
        <p:nvSpPr>
          <p:cNvPr id="45" name="Picture Placeholder 44"/>
          <p:cNvSpPr>
            <a:spLocks noGrp="1"/>
          </p:cNvSpPr>
          <p:nvPr>
            <p:ph type="pic" sz="quarter" idx="21"/>
          </p:nvPr>
        </p:nvSpPr>
        <p:spPr>
          <a:xfrm>
            <a:off x="6222012" y="3997712"/>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
        <p:nvSpPr>
          <p:cNvPr id="46" name="Picture Placeholder 45"/>
          <p:cNvSpPr>
            <a:spLocks noGrp="1"/>
          </p:cNvSpPr>
          <p:nvPr>
            <p:ph type="pic" sz="quarter" idx="22"/>
          </p:nvPr>
        </p:nvSpPr>
        <p:spPr>
          <a:xfrm>
            <a:off x="7985740" y="3997712"/>
            <a:ext cx="1576276" cy="1692709"/>
          </a:xfrm>
          <a:custGeom>
            <a:avLst/>
            <a:gdLst>
              <a:gd name="connsiteX0" fmla="*/ 832919 w 1576276"/>
              <a:gd name="connsiteY0" fmla="*/ 0 h 1692709"/>
              <a:gd name="connsiteX1" fmla="*/ 1576276 w 1576276"/>
              <a:gd name="connsiteY1" fmla="*/ 447807 h 1692709"/>
              <a:gd name="connsiteX2" fmla="*/ 1558364 w 1576276"/>
              <a:gd name="connsiteY2" fmla="*/ 1280727 h 1692709"/>
              <a:gd name="connsiteX3" fmla="*/ 770226 w 1576276"/>
              <a:gd name="connsiteY3" fmla="*/ 1692709 h 1692709"/>
              <a:gd name="connsiteX4" fmla="*/ 0 w 1576276"/>
              <a:gd name="connsiteY4" fmla="*/ 1244903 h 1692709"/>
              <a:gd name="connsiteX5" fmla="*/ 44781 w 1576276"/>
              <a:gd name="connsiteY5" fmla="*/ 385114 h 169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276" h="1692709">
                <a:moveTo>
                  <a:pt x="832919" y="0"/>
                </a:moveTo>
                <a:lnTo>
                  <a:pt x="1576276" y="447807"/>
                </a:lnTo>
                <a:lnTo>
                  <a:pt x="1558364" y="1280727"/>
                </a:lnTo>
                <a:lnTo>
                  <a:pt x="770226" y="1692709"/>
                </a:lnTo>
                <a:lnTo>
                  <a:pt x="0" y="1244903"/>
                </a:lnTo>
                <a:lnTo>
                  <a:pt x="44781" y="385114"/>
                </a:lnTo>
                <a:close/>
              </a:path>
            </a:pathLst>
          </a:custGeom>
        </p:spPr>
        <p:txBody>
          <a:bodyPr wrap="square">
            <a:noAutofit/>
          </a:bodyPr>
          <a:lstStyle/>
          <a:p>
            <a:endParaRPr lang="id-I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267450" y="0"/>
            <a:ext cx="5924550" cy="6858000"/>
          </a:xfrm>
          <a:custGeom>
            <a:avLst/>
            <a:gdLst>
              <a:gd name="connsiteX0" fmla="*/ 2743200 w 5924550"/>
              <a:gd name="connsiteY0" fmla="*/ 0 h 6858000"/>
              <a:gd name="connsiteX1" fmla="*/ 5924550 w 5924550"/>
              <a:gd name="connsiteY1" fmla="*/ 0 h 6858000"/>
              <a:gd name="connsiteX2" fmla="*/ 5924550 w 5924550"/>
              <a:gd name="connsiteY2" fmla="*/ 6858000 h 6858000"/>
              <a:gd name="connsiteX3" fmla="*/ 0 w 59245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24550" h="6858000">
                <a:moveTo>
                  <a:pt x="2743200" y="0"/>
                </a:moveTo>
                <a:lnTo>
                  <a:pt x="5924550" y="0"/>
                </a:lnTo>
                <a:lnTo>
                  <a:pt x="5924550"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409371" y="2592100"/>
            <a:ext cx="4484914" cy="2960914"/>
          </a:xfrm>
          <a:custGeom>
            <a:avLst/>
            <a:gdLst>
              <a:gd name="connsiteX0" fmla="*/ 0 w 4484914"/>
              <a:gd name="connsiteY0" fmla="*/ 0 h 2960914"/>
              <a:gd name="connsiteX1" fmla="*/ 4484914 w 4484914"/>
              <a:gd name="connsiteY1" fmla="*/ 0 h 2960914"/>
              <a:gd name="connsiteX2" fmla="*/ 4484914 w 4484914"/>
              <a:gd name="connsiteY2" fmla="*/ 2960914 h 2960914"/>
              <a:gd name="connsiteX3" fmla="*/ 0 w 4484914"/>
              <a:gd name="connsiteY3" fmla="*/ 2960914 h 2960914"/>
            </a:gdLst>
            <a:ahLst/>
            <a:cxnLst>
              <a:cxn ang="0">
                <a:pos x="connsiteX0" y="connsiteY0"/>
              </a:cxn>
              <a:cxn ang="0">
                <a:pos x="connsiteX1" y="connsiteY1"/>
              </a:cxn>
              <a:cxn ang="0">
                <a:pos x="connsiteX2" y="connsiteY2"/>
              </a:cxn>
              <a:cxn ang="0">
                <a:pos x="connsiteX3" y="connsiteY3"/>
              </a:cxn>
            </a:cxnLst>
            <a:rect l="l" t="t" r="r" b="b"/>
            <a:pathLst>
              <a:path w="4484914" h="2960914">
                <a:moveTo>
                  <a:pt x="0" y="0"/>
                </a:moveTo>
                <a:lnTo>
                  <a:pt x="4484914" y="0"/>
                </a:lnTo>
                <a:lnTo>
                  <a:pt x="4484914" y="2960914"/>
                </a:lnTo>
                <a:lnTo>
                  <a:pt x="0" y="2960914"/>
                </a:lnTo>
                <a:close/>
              </a:path>
            </a:pathLst>
          </a:custGeom>
        </p:spPr>
        <p:txBody>
          <a:bodyPr wrap="square">
            <a:noAutofit/>
          </a:bodyPr>
          <a:lstStyle/>
          <a:p>
            <a:endParaRPr lang="id-I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 y="0"/>
            <a:ext cx="6308875" cy="6858000"/>
          </a:xfrm>
          <a:custGeom>
            <a:avLst/>
            <a:gdLst>
              <a:gd name="connsiteX0" fmla="*/ 1635183 w 6308875"/>
              <a:gd name="connsiteY0" fmla="*/ 0 h 6858000"/>
              <a:gd name="connsiteX1" fmla="*/ 6308875 w 6308875"/>
              <a:gd name="connsiteY1" fmla="*/ 0 h 6858000"/>
              <a:gd name="connsiteX2" fmla="*/ 2513788 w 6308875"/>
              <a:gd name="connsiteY2" fmla="*/ 6858000 h 6858000"/>
              <a:gd name="connsiteX3" fmla="*/ 0 w 6308875"/>
              <a:gd name="connsiteY3" fmla="*/ 6858000 h 6858000"/>
              <a:gd name="connsiteX4" fmla="*/ 0 w 6308875"/>
              <a:gd name="connsiteY4" fmla="*/ 287987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8875" h="6858000">
                <a:moveTo>
                  <a:pt x="1635183" y="0"/>
                </a:moveTo>
                <a:lnTo>
                  <a:pt x="6308875" y="0"/>
                </a:lnTo>
                <a:lnTo>
                  <a:pt x="2513788" y="6858000"/>
                </a:lnTo>
                <a:lnTo>
                  <a:pt x="0" y="6858000"/>
                </a:lnTo>
                <a:lnTo>
                  <a:pt x="0" y="2879872"/>
                </a:lnTo>
                <a:close/>
              </a:path>
            </a:pathLst>
          </a:custGeom>
        </p:spPr>
        <p:txBody>
          <a:bodyPr wrap="square">
            <a:noAutofit/>
          </a:bodyPr>
          <a:lstStyle/>
          <a:p>
            <a:endParaRPr lang="id-I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flipH="1">
            <a:off x="5883125" y="0"/>
            <a:ext cx="6308875" cy="6858000"/>
          </a:xfrm>
          <a:custGeom>
            <a:avLst/>
            <a:gdLst>
              <a:gd name="connsiteX0" fmla="*/ 1635183 w 6308875"/>
              <a:gd name="connsiteY0" fmla="*/ 0 h 6858000"/>
              <a:gd name="connsiteX1" fmla="*/ 6308875 w 6308875"/>
              <a:gd name="connsiteY1" fmla="*/ 0 h 6858000"/>
              <a:gd name="connsiteX2" fmla="*/ 2513788 w 6308875"/>
              <a:gd name="connsiteY2" fmla="*/ 6858000 h 6858000"/>
              <a:gd name="connsiteX3" fmla="*/ 0 w 6308875"/>
              <a:gd name="connsiteY3" fmla="*/ 6858000 h 6858000"/>
              <a:gd name="connsiteX4" fmla="*/ 0 w 6308875"/>
              <a:gd name="connsiteY4" fmla="*/ 287987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8875" h="6858000">
                <a:moveTo>
                  <a:pt x="1635183" y="0"/>
                </a:moveTo>
                <a:lnTo>
                  <a:pt x="6308875" y="0"/>
                </a:lnTo>
                <a:lnTo>
                  <a:pt x="2513788" y="6858000"/>
                </a:lnTo>
                <a:lnTo>
                  <a:pt x="0" y="6858000"/>
                </a:lnTo>
                <a:lnTo>
                  <a:pt x="0" y="2879872"/>
                </a:lnTo>
                <a:close/>
              </a:path>
            </a:pathLst>
          </a:custGeom>
        </p:spPr>
        <p:txBody>
          <a:bodyPr wrap="square">
            <a:noAutofit/>
          </a:bodyPr>
          <a:lstStyle/>
          <a:p>
            <a:endParaRPr lang="id-I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95037" y="2203963"/>
            <a:ext cx="6138808" cy="2604341"/>
          </a:xfrm>
          <a:custGeom>
            <a:avLst/>
            <a:gdLst>
              <a:gd name="connsiteX0" fmla="*/ 1400655 w 6138808"/>
              <a:gd name="connsiteY0" fmla="*/ 0 h 2604341"/>
              <a:gd name="connsiteX1" fmla="*/ 6138808 w 6138808"/>
              <a:gd name="connsiteY1" fmla="*/ 0 h 2604341"/>
              <a:gd name="connsiteX2" fmla="*/ 6138808 w 6138808"/>
              <a:gd name="connsiteY2" fmla="*/ 2604341 h 2604341"/>
              <a:gd name="connsiteX3" fmla="*/ 0 w 6138808"/>
              <a:gd name="connsiteY3" fmla="*/ 2604341 h 2604341"/>
            </a:gdLst>
            <a:ahLst/>
            <a:cxnLst>
              <a:cxn ang="0">
                <a:pos x="connsiteX0" y="connsiteY0"/>
              </a:cxn>
              <a:cxn ang="0">
                <a:pos x="connsiteX1" y="connsiteY1"/>
              </a:cxn>
              <a:cxn ang="0">
                <a:pos x="connsiteX2" y="connsiteY2"/>
              </a:cxn>
              <a:cxn ang="0">
                <a:pos x="connsiteX3" y="connsiteY3"/>
              </a:cxn>
            </a:cxnLst>
            <a:rect l="l" t="t" r="r" b="b"/>
            <a:pathLst>
              <a:path w="6138808" h="2604341">
                <a:moveTo>
                  <a:pt x="1400655" y="0"/>
                </a:moveTo>
                <a:lnTo>
                  <a:pt x="6138808" y="0"/>
                </a:lnTo>
                <a:lnTo>
                  <a:pt x="6138808" y="2604341"/>
                </a:lnTo>
                <a:lnTo>
                  <a:pt x="0" y="2604341"/>
                </a:lnTo>
                <a:close/>
              </a:path>
            </a:pathLst>
          </a:custGeom>
        </p:spPr>
        <p:txBody>
          <a:bodyPr wrap="square">
            <a:noAutofit/>
          </a:bodyPr>
          <a:lstStyle/>
          <a:p>
            <a:endParaRPr lang="id-I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532637" y="1383511"/>
            <a:ext cx="3107663" cy="1963738"/>
          </a:xfrm>
          <a:custGeom>
            <a:avLst/>
            <a:gdLst>
              <a:gd name="connsiteX0" fmla="*/ 0 w 3107663"/>
              <a:gd name="connsiteY0" fmla="*/ 0 h 1963738"/>
              <a:gd name="connsiteX1" fmla="*/ 3107663 w 3107663"/>
              <a:gd name="connsiteY1" fmla="*/ 0 h 1963738"/>
              <a:gd name="connsiteX2" fmla="*/ 3107663 w 3107663"/>
              <a:gd name="connsiteY2" fmla="*/ 1963738 h 1963738"/>
              <a:gd name="connsiteX3" fmla="*/ 0 w 3107663"/>
              <a:gd name="connsiteY3" fmla="*/ 1963738 h 1963738"/>
            </a:gdLst>
            <a:ahLst/>
            <a:cxnLst>
              <a:cxn ang="0">
                <a:pos x="connsiteX0" y="connsiteY0"/>
              </a:cxn>
              <a:cxn ang="0">
                <a:pos x="connsiteX1" y="connsiteY1"/>
              </a:cxn>
              <a:cxn ang="0">
                <a:pos x="connsiteX2" y="connsiteY2"/>
              </a:cxn>
              <a:cxn ang="0">
                <a:pos x="connsiteX3" y="connsiteY3"/>
              </a:cxn>
            </a:cxnLst>
            <a:rect l="l" t="t" r="r" b="b"/>
            <a:pathLst>
              <a:path w="3107663" h="1963738">
                <a:moveTo>
                  <a:pt x="0" y="0"/>
                </a:moveTo>
                <a:lnTo>
                  <a:pt x="3107663" y="0"/>
                </a:lnTo>
                <a:lnTo>
                  <a:pt x="3107663" y="1963738"/>
                </a:lnTo>
                <a:lnTo>
                  <a:pt x="0" y="1963738"/>
                </a:lnTo>
                <a:close/>
              </a:path>
            </a:pathLst>
          </a:custGeom>
        </p:spPr>
        <p:txBody>
          <a:bodyPr wrap="square">
            <a:noAutofit/>
          </a:bodyPr>
          <a:lstStyle/>
          <a:p>
            <a:endParaRPr lang="id-I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 y="1525588"/>
            <a:ext cx="6026765" cy="3600204"/>
          </a:xfrm>
          <a:custGeom>
            <a:avLst/>
            <a:gdLst>
              <a:gd name="connsiteX0" fmla="*/ 0 w 6026765"/>
              <a:gd name="connsiteY0" fmla="*/ 0 h 3600204"/>
              <a:gd name="connsiteX1" fmla="*/ 6026765 w 6026765"/>
              <a:gd name="connsiteY1" fmla="*/ 0 h 3600204"/>
              <a:gd name="connsiteX2" fmla="*/ 3806378 w 6026765"/>
              <a:gd name="connsiteY2" fmla="*/ 3600204 h 3600204"/>
              <a:gd name="connsiteX3" fmla="*/ 0 w 6026765"/>
              <a:gd name="connsiteY3" fmla="*/ 3600204 h 3600204"/>
            </a:gdLst>
            <a:ahLst/>
            <a:cxnLst>
              <a:cxn ang="0">
                <a:pos x="connsiteX0" y="connsiteY0"/>
              </a:cxn>
              <a:cxn ang="0">
                <a:pos x="connsiteX1" y="connsiteY1"/>
              </a:cxn>
              <a:cxn ang="0">
                <a:pos x="connsiteX2" y="connsiteY2"/>
              </a:cxn>
              <a:cxn ang="0">
                <a:pos x="connsiteX3" y="connsiteY3"/>
              </a:cxn>
            </a:cxnLst>
            <a:rect l="l" t="t" r="r" b="b"/>
            <a:pathLst>
              <a:path w="6026765" h="3600204">
                <a:moveTo>
                  <a:pt x="0" y="0"/>
                </a:moveTo>
                <a:lnTo>
                  <a:pt x="6026765" y="0"/>
                </a:lnTo>
                <a:lnTo>
                  <a:pt x="3806378" y="3600204"/>
                </a:lnTo>
                <a:lnTo>
                  <a:pt x="0" y="3600204"/>
                </a:lnTo>
                <a:close/>
              </a:path>
            </a:pathLst>
          </a:custGeom>
        </p:spPr>
        <p:txBody>
          <a:bodyPr wrap="square">
            <a:noAutofit/>
          </a:bodyPr>
          <a:lstStyle/>
          <a:p>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10"/>
          </p:nvPr>
        </p:nvSpPr>
        <p:spPr/>
        <p:txBody>
          <a:bodyPr/>
          <a:lstStyle/>
          <a:p>
            <a:fld id="{188628AD-D26E-498C-B19E-0744A134F0D4}"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4591788" y="664029"/>
            <a:ext cx="3346530" cy="1765093"/>
          </a:xfrm>
          <a:custGeom>
            <a:avLst/>
            <a:gdLst>
              <a:gd name="connsiteX0" fmla="*/ 0 w 3346530"/>
              <a:gd name="connsiteY0" fmla="*/ 0 h 1765093"/>
              <a:gd name="connsiteX1" fmla="*/ 3346530 w 3346530"/>
              <a:gd name="connsiteY1" fmla="*/ 0 h 1765093"/>
              <a:gd name="connsiteX2" fmla="*/ 3346530 w 3346530"/>
              <a:gd name="connsiteY2" fmla="*/ 1765093 h 1765093"/>
              <a:gd name="connsiteX3" fmla="*/ 0 w 3346530"/>
              <a:gd name="connsiteY3" fmla="*/ 1765093 h 1765093"/>
            </a:gdLst>
            <a:ahLst/>
            <a:cxnLst>
              <a:cxn ang="0">
                <a:pos x="connsiteX0" y="connsiteY0"/>
              </a:cxn>
              <a:cxn ang="0">
                <a:pos x="connsiteX1" y="connsiteY1"/>
              </a:cxn>
              <a:cxn ang="0">
                <a:pos x="connsiteX2" y="connsiteY2"/>
              </a:cxn>
              <a:cxn ang="0">
                <a:pos x="connsiteX3" y="connsiteY3"/>
              </a:cxn>
            </a:cxnLst>
            <a:rect l="l" t="t" r="r" b="b"/>
            <a:pathLst>
              <a:path w="3346530" h="1765093">
                <a:moveTo>
                  <a:pt x="0" y="0"/>
                </a:moveTo>
                <a:lnTo>
                  <a:pt x="3346530" y="0"/>
                </a:lnTo>
                <a:lnTo>
                  <a:pt x="3346530" y="1765093"/>
                </a:lnTo>
                <a:lnTo>
                  <a:pt x="0" y="1765093"/>
                </a:lnTo>
                <a:close/>
              </a:path>
            </a:pathLst>
          </a:custGeom>
        </p:spPr>
        <p:txBody>
          <a:bodyPr wrap="square">
            <a:noAutofit/>
          </a:bodyPr>
          <a:lstStyle/>
          <a:p>
            <a:endParaRPr lang="id-ID"/>
          </a:p>
        </p:txBody>
      </p:sp>
      <p:sp>
        <p:nvSpPr>
          <p:cNvPr id="19" name="Picture Placeholder 18"/>
          <p:cNvSpPr>
            <a:spLocks noGrp="1"/>
          </p:cNvSpPr>
          <p:nvPr>
            <p:ph type="pic" sz="quarter" idx="11"/>
          </p:nvPr>
        </p:nvSpPr>
        <p:spPr>
          <a:xfrm>
            <a:off x="1173841" y="2520945"/>
            <a:ext cx="3346530" cy="1765093"/>
          </a:xfrm>
          <a:custGeom>
            <a:avLst/>
            <a:gdLst>
              <a:gd name="connsiteX0" fmla="*/ 0 w 3346530"/>
              <a:gd name="connsiteY0" fmla="*/ 0 h 1765093"/>
              <a:gd name="connsiteX1" fmla="*/ 3346530 w 3346530"/>
              <a:gd name="connsiteY1" fmla="*/ 0 h 1765093"/>
              <a:gd name="connsiteX2" fmla="*/ 3346530 w 3346530"/>
              <a:gd name="connsiteY2" fmla="*/ 1765093 h 1765093"/>
              <a:gd name="connsiteX3" fmla="*/ 0 w 3346530"/>
              <a:gd name="connsiteY3" fmla="*/ 1765093 h 1765093"/>
            </a:gdLst>
            <a:ahLst/>
            <a:cxnLst>
              <a:cxn ang="0">
                <a:pos x="connsiteX0" y="connsiteY0"/>
              </a:cxn>
              <a:cxn ang="0">
                <a:pos x="connsiteX1" y="connsiteY1"/>
              </a:cxn>
              <a:cxn ang="0">
                <a:pos x="connsiteX2" y="connsiteY2"/>
              </a:cxn>
              <a:cxn ang="0">
                <a:pos x="connsiteX3" y="connsiteY3"/>
              </a:cxn>
            </a:cxnLst>
            <a:rect l="l" t="t" r="r" b="b"/>
            <a:pathLst>
              <a:path w="3346530" h="1765093">
                <a:moveTo>
                  <a:pt x="0" y="0"/>
                </a:moveTo>
                <a:lnTo>
                  <a:pt x="3346530" y="0"/>
                </a:lnTo>
                <a:lnTo>
                  <a:pt x="3346530" y="1765093"/>
                </a:lnTo>
                <a:lnTo>
                  <a:pt x="0" y="1765093"/>
                </a:lnTo>
                <a:close/>
              </a:path>
            </a:pathLst>
          </a:custGeom>
        </p:spPr>
        <p:txBody>
          <a:bodyPr wrap="square">
            <a:noAutofit/>
          </a:bodyPr>
          <a:lstStyle/>
          <a:p>
            <a:endParaRPr lang="id-ID"/>
          </a:p>
        </p:txBody>
      </p:sp>
      <p:sp>
        <p:nvSpPr>
          <p:cNvPr id="20" name="Picture Placeholder 19"/>
          <p:cNvSpPr>
            <a:spLocks noGrp="1"/>
          </p:cNvSpPr>
          <p:nvPr>
            <p:ph type="pic" sz="quarter" idx="12"/>
          </p:nvPr>
        </p:nvSpPr>
        <p:spPr>
          <a:xfrm>
            <a:off x="8009740" y="2520945"/>
            <a:ext cx="3346530" cy="1765093"/>
          </a:xfrm>
          <a:custGeom>
            <a:avLst/>
            <a:gdLst>
              <a:gd name="connsiteX0" fmla="*/ 0 w 3346530"/>
              <a:gd name="connsiteY0" fmla="*/ 0 h 1765093"/>
              <a:gd name="connsiteX1" fmla="*/ 3346530 w 3346530"/>
              <a:gd name="connsiteY1" fmla="*/ 0 h 1765093"/>
              <a:gd name="connsiteX2" fmla="*/ 3346530 w 3346530"/>
              <a:gd name="connsiteY2" fmla="*/ 1765093 h 1765093"/>
              <a:gd name="connsiteX3" fmla="*/ 0 w 3346530"/>
              <a:gd name="connsiteY3" fmla="*/ 1765093 h 1765093"/>
            </a:gdLst>
            <a:ahLst/>
            <a:cxnLst>
              <a:cxn ang="0">
                <a:pos x="connsiteX0" y="connsiteY0"/>
              </a:cxn>
              <a:cxn ang="0">
                <a:pos x="connsiteX1" y="connsiteY1"/>
              </a:cxn>
              <a:cxn ang="0">
                <a:pos x="connsiteX2" y="connsiteY2"/>
              </a:cxn>
              <a:cxn ang="0">
                <a:pos x="connsiteX3" y="connsiteY3"/>
              </a:cxn>
            </a:cxnLst>
            <a:rect l="l" t="t" r="r" b="b"/>
            <a:pathLst>
              <a:path w="3346530" h="1765093">
                <a:moveTo>
                  <a:pt x="0" y="0"/>
                </a:moveTo>
                <a:lnTo>
                  <a:pt x="3346530" y="0"/>
                </a:lnTo>
                <a:lnTo>
                  <a:pt x="3346530" y="1765093"/>
                </a:lnTo>
                <a:lnTo>
                  <a:pt x="0" y="1765093"/>
                </a:lnTo>
                <a:close/>
              </a:path>
            </a:pathLst>
          </a:custGeom>
        </p:spPr>
        <p:txBody>
          <a:bodyPr wrap="square">
            <a:noAutofit/>
          </a:bodyPr>
          <a:lstStyle/>
          <a:p>
            <a:endParaRPr lang="id-ID"/>
          </a:p>
        </p:txBody>
      </p:sp>
      <p:sp>
        <p:nvSpPr>
          <p:cNvPr id="21" name="Picture Placeholder 20"/>
          <p:cNvSpPr>
            <a:spLocks noGrp="1"/>
          </p:cNvSpPr>
          <p:nvPr>
            <p:ph type="pic" sz="quarter" idx="13"/>
          </p:nvPr>
        </p:nvSpPr>
        <p:spPr>
          <a:xfrm>
            <a:off x="4591788" y="4403931"/>
            <a:ext cx="3346530" cy="1765093"/>
          </a:xfrm>
          <a:custGeom>
            <a:avLst/>
            <a:gdLst>
              <a:gd name="connsiteX0" fmla="*/ 0 w 3346530"/>
              <a:gd name="connsiteY0" fmla="*/ 0 h 1765093"/>
              <a:gd name="connsiteX1" fmla="*/ 3346530 w 3346530"/>
              <a:gd name="connsiteY1" fmla="*/ 0 h 1765093"/>
              <a:gd name="connsiteX2" fmla="*/ 3346530 w 3346530"/>
              <a:gd name="connsiteY2" fmla="*/ 1765093 h 1765093"/>
              <a:gd name="connsiteX3" fmla="*/ 0 w 3346530"/>
              <a:gd name="connsiteY3" fmla="*/ 1765093 h 1765093"/>
            </a:gdLst>
            <a:ahLst/>
            <a:cxnLst>
              <a:cxn ang="0">
                <a:pos x="connsiteX0" y="connsiteY0"/>
              </a:cxn>
              <a:cxn ang="0">
                <a:pos x="connsiteX1" y="connsiteY1"/>
              </a:cxn>
              <a:cxn ang="0">
                <a:pos x="connsiteX2" y="connsiteY2"/>
              </a:cxn>
              <a:cxn ang="0">
                <a:pos x="connsiteX3" y="connsiteY3"/>
              </a:cxn>
            </a:cxnLst>
            <a:rect l="l" t="t" r="r" b="b"/>
            <a:pathLst>
              <a:path w="3346530" h="1765093">
                <a:moveTo>
                  <a:pt x="0" y="0"/>
                </a:moveTo>
                <a:lnTo>
                  <a:pt x="3346530" y="0"/>
                </a:lnTo>
                <a:lnTo>
                  <a:pt x="3346530" y="1765093"/>
                </a:lnTo>
                <a:lnTo>
                  <a:pt x="0" y="1765093"/>
                </a:lnTo>
                <a:close/>
              </a:path>
            </a:pathLst>
          </a:custGeom>
        </p:spPr>
        <p:txBody>
          <a:bodyPr wrap="square">
            <a:noAutofit/>
          </a:bodyPr>
          <a:lstStyle/>
          <a:p>
            <a:endParaRPr lang="id-I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 y="0"/>
            <a:ext cx="6319149" cy="6857992"/>
          </a:xfrm>
          <a:custGeom>
            <a:avLst/>
            <a:gdLst>
              <a:gd name="connsiteX0" fmla="*/ 1653266 w 6319149"/>
              <a:gd name="connsiteY0" fmla="*/ 0 h 6857992"/>
              <a:gd name="connsiteX1" fmla="*/ 6319149 w 6319149"/>
              <a:gd name="connsiteY1" fmla="*/ 0 h 6857992"/>
              <a:gd name="connsiteX2" fmla="*/ 2437037 w 6319149"/>
              <a:gd name="connsiteY2" fmla="*/ 6857992 h 6857992"/>
              <a:gd name="connsiteX3" fmla="*/ 0 w 6319149"/>
              <a:gd name="connsiteY3" fmla="*/ 6857992 h 6857992"/>
              <a:gd name="connsiteX4" fmla="*/ 0 w 6319149"/>
              <a:gd name="connsiteY4" fmla="*/ 2816676 h 685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9149" h="6857992">
                <a:moveTo>
                  <a:pt x="1653266" y="0"/>
                </a:moveTo>
                <a:lnTo>
                  <a:pt x="6319149" y="0"/>
                </a:lnTo>
                <a:lnTo>
                  <a:pt x="2437037" y="6857992"/>
                </a:lnTo>
                <a:lnTo>
                  <a:pt x="0" y="6857992"/>
                </a:lnTo>
                <a:lnTo>
                  <a:pt x="0" y="2816676"/>
                </a:lnTo>
                <a:close/>
              </a:path>
            </a:pathLst>
          </a:custGeom>
        </p:spPr>
        <p:txBody>
          <a:bodyPr wrap="square">
            <a:noAutofit/>
          </a:bodyPr>
          <a:lstStyle/>
          <a:p>
            <a:endParaRPr lang="id-I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858000"/>
          </a:xfrm>
        </p:spPr>
        <p:txBody>
          <a:bodyPr/>
          <a:lstStyle/>
          <a:p>
            <a:endParaRPr lang="id-I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132152" y="-7543"/>
            <a:ext cx="6059848" cy="6865543"/>
          </a:xfrm>
          <a:custGeom>
            <a:avLst/>
            <a:gdLst>
              <a:gd name="connsiteX0" fmla="*/ 3848475 w 6059848"/>
              <a:gd name="connsiteY0" fmla="*/ 0 h 6865543"/>
              <a:gd name="connsiteX1" fmla="*/ 6059848 w 6059848"/>
              <a:gd name="connsiteY1" fmla="*/ 0 h 6865543"/>
              <a:gd name="connsiteX2" fmla="*/ 6059848 w 6059848"/>
              <a:gd name="connsiteY2" fmla="*/ 6865543 h 6865543"/>
              <a:gd name="connsiteX3" fmla="*/ 0 w 6059848"/>
              <a:gd name="connsiteY3" fmla="*/ 6865543 h 6865543"/>
            </a:gdLst>
            <a:ahLst/>
            <a:cxnLst>
              <a:cxn ang="0">
                <a:pos x="connsiteX0" y="connsiteY0"/>
              </a:cxn>
              <a:cxn ang="0">
                <a:pos x="connsiteX1" y="connsiteY1"/>
              </a:cxn>
              <a:cxn ang="0">
                <a:pos x="connsiteX2" y="connsiteY2"/>
              </a:cxn>
              <a:cxn ang="0">
                <a:pos x="connsiteX3" y="connsiteY3"/>
              </a:cxn>
            </a:cxnLst>
            <a:rect l="l" t="t" r="r" b="b"/>
            <a:pathLst>
              <a:path w="6059848" h="6865543">
                <a:moveTo>
                  <a:pt x="3848475" y="0"/>
                </a:moveTo>
                <a:lnTo>
                  <a:pt x="6059848" y="0"/>
                </a:lnTo>
                <a:lnTo>
                  <a:pt x="6059848" y="6865543"/>
                </a:lnTo>
                <a:lnTo>
                  <a:pt x="0" y="6865543"/>
                </a:lnTo>
                <a:close/>
              </a:path>
            </a:pathLst>
          </a:custGeom>
        </p:spPr>
        <p:txBody>
          <a:bodyPr wrap="square">
            <a:noAutofit/>
          </a:bodyPr>
          <a:lstStyle/>
          <a:p>
            <a:endParaRPr lang="id-I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3433272" cy="5944172"/>
          </a:xfrm>
          <a:custGeom>
            <a:avLst/>
            <a:gdLst>
              <a:gd name="connsiteX0" fmla="*/ 0 w 3433272"/>
              <a:gd name="connsiteY0" fmla="*/ 0 h 5944172"/>
              <a:gd name="connsiteX1" fmla="*/ 3433272 w 3433272"/>
              <a:gd name="connsiteY1" fmla="*/ 0 h 5944172"/>
              <a:gd name="connsiteX2" fmla="*/ 0 w 3433272"/>
              <a:gd name="connsiteY2" fmla="*/ 5944172 h 5944172"/>
            </a:gdLst>
            <a:ahLst/>
            <a:cxnLst>
              <a:cxn ang="0">
                <a:pos x="connsiteX0" y="connsiteY0"/>
              </a:cxn>
              <a:cxn ang="0">
                <a:pos x="connsiteX1" y="connsiteY1"/>
              </a:cxn>
              <a:cxn ang="0">
                <a:pos x="connsiteX2" y="connsiteY2"/>
              </a:cxn>
            </a:cxnLst>
            <a:rect l="l" t="t" r="r" b="b"/>
            <a:pathLst>
              <a:path w="3433272" h="5944172">
                <a:moveTo>
                  <a:pt x="0" y="0"/>
                </a:moveTo>
                <a:lnTo>
                  <a:pt x="3433272" y="0"/>
                </a:lnTo>
                <a:lnTo>
                  <a:pt x="0" y="5944172"/>
                </a:lnTo>
                <a:close/>
              </a:path>
            </a:pathLst>
          </a:custGeom>
        </p:spPr>
        <p:txBody>
          <a:bodyPr wrap="square">
            <a:noAutofit/>
          </a:bodyPr>
          <a:lstStyle/>
          <a:p>
            <a:endParaRPr lang="id-ID"/>
          </a:p>
        </p:txBody>
      </p:sp>
      <p:sp>
        <p:nvSpPr>
          <p:cNvPr id="13" name="Picture Placeholder 12"/>
          <p:cNvSpPr>
            <a:spLocks noGrp="1"/>
          </p:cNvSpPr>
          <p:nvPr>
            <p:ph type="pic" sz="quarter" idx="11"/>
          </p:nvPr>
        </p:nvSpPr>
        <p:spPr>
          <a:xfrm>
            <a:off x="7358743" y="1376112"/>
            <a:ext cx="3797053" cy="2373155"/>
          </a:xfrm>
          <a:custGeom>
            <a:avLst/>
            <a:gdLst>
              <a:gd name="connsiteX0" fmla="*/ 0 w 3797053"/>
              <a:gd name="connsiteY0" fmla="*/ 0 h 2373155"/>
              <a:gd name="connsiteX1" fmla="*/ 3797053 w 3797053"/>
              <a:gd name="connsiteY1" fmla="*/ 0 h 2373155"/>
              <a:gd name="connsiteX2" fmla="*/ 3797053 w 3797053"/>
              <a:gd name="connsiteY2" fmla="*/ 2373155 h 2373155"/>
              <a:gd name="connsiteX3" fmla="*/ 0 w 3797053"/>
              <a:gd name="connsiteY3" fmla="*/ 2373155 h 2373155"/>
            </a:gdLst>
            <a:ahLst/>
            <a:cxnLst>
              <a:cxn ang="0">
                <a:pos x="connsiteX0" y="connsiteY0"/>
              </a:cxn>
              <a:cxn ang="0">
                <a:pos x="connsiteX1" y="connsiteY1"/>
              </a:cxn>
              <a:cxn ang="0">
                <a:pos x="connsiteX2" y="connsiteY2"/>
              </a:cxn>
              <a:cxn ang="0">
                <a:pos x="connsiteX3" y="connsiteY3"/>
              </a:cxn>
            </a:cxnLst>
            <a:rect l="l" t="t" r="r" b="b"/>
            <a:pathLst>
              <a:path w="3797053" h="2373155">
                <a:moveTo>
                  <a:pt x="0" y="0"/>
                </a:moveTo>
                <a:lnTo>
                  <a:pt x="3797053" y="0"/>
                </a:lnTo>
                <a:lnTo>
                  <a:pt x="3797053" y="2373155"/>
                </a:lnTo>
                <a:lnTo>
                  <a:pt x="0" y="2373155"/>
                </a:lnTo>
                <a:close/>
              </a:path>
            </a:pathLst>
          </a:custGeom>
        </p:spPr>
        <p:txBody>
          <a:bodyPr wrap="square">
            <a:noAutofit/>
          </a:bodyPr>
          <a:lstStyle/>
          <a:p>
            <a:endParaRPr lang="id-I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88628AD-D26E-498C-B19E-0744A134F0D4}"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88628AD-D26E-498C-B19E-0744A134F0D4}"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10"/>
          </p:nvPr>
        </p:nvSpPr>
        <p:spPr/>
        <p:txBody>
          <a:bodyPr/>
          <a:lstStyle/>
          <a:p>
            <a:fld id="{188628AD-D26E-498C-B19E-0744A134F0D4}"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10"/>
          </p:nvPr>
        </p:nvSpPr>
        <p:spPr/>
        <p:txBody>
          <a:bodyPr/>
          <a:lstStyle/>
          <a:p>
            <a:fld id="{188628AD-D26E-498C-B19E-0744A134F0D4}"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229101" y="1"/>
            <a:ext cx="7962900" cy="6857999"/>
          </a:xfrm>
          <a:custGeom>
            <a:avLst/>
            <a:gdLst>
              <a:gd name="connsiteX0" fmla="*/ 6621151 w 7962900"/>
              <a:gd name="connsiteY0" fmla="*/ 0 h 6857999"/>
              <a:gd name="connsiteX1" fmla="*/ 7962900 w 7962900"/>
              <a:gd name="connsiteY1" fmla="*/ 0 h 6857999"/>
              <a:gd name="connsiteX2" fmla="*/ 7962900 w 7962900"/>
              <a:gd name="connsiteY2" fmla="*/ 6857999 h 6857999"/>
              <a:gd name="connsiteX3" fmla="*/ 0 w 7962900"/>
              <a:gd name="connsiteY3" fmla="*/ 6857999 h 6857999"/>
              <a:gd name="connsiteX4" fmla="*/ 3932080 w 7962900"/>
              <a:gd name="connsiteY4" fmla="*/ 6172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2900" h="6857999">
                <a:moveTo>
                  <a:pt x="6621151" y="0"/>
                </a:moveTo>
                <a:lnTo>
                  <a:pt x="7962900" y="0"/>
                </a:lnTo>
                <a:lnTo>
                  <a:pt x="7962900" y="6857999"/>
                </a:lnTo>
                <a:lnTo>
                  <a:pt x="0" y="6857999"/>
                </a:lnTo>
                <a:lnTo>
                  <a:pt x="3932080" y="6172"/>
                </a:lnTo>
                <a:close/>
              </a:path>
            </a:pathLst>
          </a:custGeom>
        </p:spPr>
        <p:txBody>
          <a:bodyPr wrap="square">
            <a:noAutofit/>
          </a:bodyPr>
          <a:lstStyle/>
          <a:p>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88628AD-D26E-498C-B19E-0744A134F0D4}"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5" name="Date Placeholder 4"/>
          <p:cNvSpPr>
            <a:spLocks noGrp="1"/>
          </p:cNvSpPr>
          <p:nvPr>
            <p:ph type="dt" sz="half" idx="10"/>
          </p:nvPr>
        </p:nvSpPr>
        <p:spPr/>
        <p:txBody>
          <a:bodyPr/>
          <a:lstStyle/>
          <a:p>
            <a:fld id="{188628AD-D26E-498C-B19E-0744A134F0D4}"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7" name="Date Placeholder 6"/>
          <p:cNvSpPr>
            <a:spLocks noGrp="1"/>
          </p:cNvSpPr>
          <p:nvPr>
            <p:ph type="dt" sz="half" idx="10"/>
          </p:nvPr>
        </p:nvSpPr>
        <p:spPr/>
        <p:txBody>
          <a:bodyPr/>
          <a:lstStyle/>
          <a:p>
            <a:fld id="{188628AD-D26E-498C-B19E-0744A134F0D4}" type="datetimeFigureOut">
              <a:rPr lang="id-ID" smtClean="0"/>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188628AD-D26E-498C-B19E-0744A134F0D4}" type="datetimeFigureOut">
              <a:rPr lang="id-ID" smtClean="0"/>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628AD-D26E-498C-B19E-0744A134F0D4}" type="datetimeFigureOut">
              <a:rPr lang="id-ID" smtClean="0"/>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9422D84F-B6A4-45EA-8DDE-2D913FC28C32}" type="slidenum">
              <a:rPr lang="id-ID" smtClean="0"/>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49944" y="595086"/>
            <a:ext cx="5036457" cy="3236686"/>
          </a:xfrm>
          <a:custGeom>
            <a:avLst/>
            <a:gdLst>
              <a:gd name="connsiteX0" fmla="*/ 0 w 5036457"/>
              <a:gd name="connsiteY0" fmla="*/ 0 h 3236686"/>
              <a:gd name="connsiteX1" fmla="*/ 5036457 w 5036457"/>
              <a:gd name="connsiteY1" fmla="*/ 0 h 3236686"/>
              <a:gd name="connsiteX2" fmla="*/ 5036457 w 5036457"/>
              <a:gd name="connsiteY2" fmla="*/ 3236686 h 3236686"/>
              <a:gd name="connsiteX3" fmla="*/ 0 w 5036457"/>
              <a:gd name="connsiteY3" fmla="*/ 3236686 h 3236686"/>
            </a:gdLst>
            <a:ahLst/>
            <a:cxnLst>
              <a:cxn ang="0">
                <a:pos x="connsiteX0" y="connsiteY0"/>
              </a:cxn>
              <a:cxn ang="0">
                <a:pos x="connsiteX1" y="connsiteY1"/>
              </a:cxn>
              <a:cxn ang="0">
                <a:pos x="connsiteX2" y="connsiteY2"/>
              </a:cxn>
              <a:cxn ang="0">
                <a:pos x="connsiteX3" y="connsiteY3"/>
              </a:cxn>
            </a:cxnLst>
            <a:rect l="l" t="t" r="r" b="b"/>
            <a:pathLst>
              <a:path w="5036457" h="3236686">
                <a:moveTo>
                  <a:pt x="0" y="0"/>
                </a:moveTo>
                <a:lnTo>
                  <a:pt x="5036457" y="0"/>
                </a:lnTo>
                <a:lnTo>
                  <a:pt x="5036457" y="3236686"/>
                </a:lnTo>
                <a:lnTo>
                  <a:pt x="0" y="3236686"/>
                </a:lnTo>
                <a:close/>
              </a:path>
            </a:pathLst>
          </a:custGeom>
        </p:spPr>
        <p:txBody>
          <a:bodyPr wrap="square">
            <a:noAutofit/>
          </a:bodyPr>
          <a:lstStyle/>
          <a:p>
            <a:endParaRPr lang="id-ID"/>
          </a:p>
        </p:txBody>
      </p:sp>
      <p:sp>
        <p:nvSpPr>
          <p:cNvPr id="13" name="Picture Placeholder 12"/>
          <p:cNvSpPr>
            <a:spLocks noGrp="1"/>
          </p:cNvSpPr>
          <p:nvPr>
            <p:ph type="pic" sz="quarter" idx="11"/>
          </p:nvPr>
        </p:nvSpPr>
        <p:spPr>
          <a:xfrm>
            <a:off x="449944" y="4041832"/>
            <a:ext cx="3106057" cy="1996112"/>
          </a:xfrm>
          <a:custGeom>
            <a:avLst/>
            <a:gdLst>
              <a:gd name="connsiteX0" fmla="*/ 0 w 3106057"/>
              <a:gd name="connsiteY0" fmla="*/ 0 h 1996112"/>
              <a:gd name="connsiteX1" fmla="*/ 3106057 w 3106057"/>
              <a:gd name="connsiteY1" fmla="*/ 0 h 1996112"/>
              <a:gd name="connsiteX2" fmla="*/ 3106057 w 3106057"/>
              <a:gd name="connsiteY2" fmla="*/ 1996112 h 1996112"/>
              <a:gd name="connsiteX3" fmla="*/ 0 w 3106057"/>
              <a:gd name="connsiteY3" fmla="*/ 1996112 h 1996112"/>
            </a:gdLst>
            <a:ahLst/>
            <a:cxnLst>
              <a:cxn ang="0">
                <a:pos x="connsiteX0" y="connsiteY0"/>
              </a:cxn>
              <a:cxn ang="0">
                <a:pos x="connsiteX1" y="connsiteY1"/>
              </a:cxn>
              <a:cxn ang="0">
                <a:pos x="connsiteX2" y="connsiteY2"/>
              </a:cxn>
              <a:cxn ang="0">
                <a:pos x="connsiteX3" y="connsiteY3"/>
              </a:cxn>
            </a:cxnLst>
            <a:rect l="l" t="t" r="r" b="b"/>
            <a:pathLst>
              <a:path w="3106057" h="1996112">
                <a:moveTo>
                  <a:pt x="0" y="0"/>
                </a:moveTo>
                <a:lnTo>
                  <a:pt x="3106057" y="0"/>
                </a:lnTo>
                <a:lnTo>
                  <a:pt x="3106057" y="1996112"/>
                </a:lnTo>
                <a:lnTo>
                  <a:pt x="0" y="1996112"/>
                </a:lnTo>
                <a:close/>
              </a:path>
            </a:pathLst>
          </a:custGeom>
        </p:spPr>
        <p:txBody>
          <a:bodyPr wrap="square">
            <a:noAutofit/>
          </a:bodyPr>
          <a:lstStyle/>
          <a:p>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0" Type="http://schemas.openxmlformats.org/officeDocument/2006/relationships/theme" Target="../theme/theme1.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628AD-D26E-498C-B19E-0744A134F0D4}" type="datetimeFigureOut">
              <a:rPr lang="id-ID" smtClean="0"/>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22D84F-B6A4-45EA-8DDE-2D913FC28C32}" type="slidenum">
              <a:rPr lang="id-ID" smtClean="0"/>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3.jpeg"/><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9.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DELL\Pictures\湖南科技大学\20130616173629749857.jpg20130616173629749857"/>
          <p:cNvPicPr>
            <a:picLocks noGrp="1" noChangeAspect="1"/>
          </p:cNvPicPr>
          <p:nvPr>
            <p:ph type="pic" sz="quarter" idx="10"/>
          </p:nvPr>
        </p:nvPicPr>
        <p:blipFill>
          <a:blip r:embed="rId1"/>
          <a:srcRect/>
          <a:stretch>
            <a:fillRect/>
          </a:stretch>
        </p:blipFill>
        <p:spPr>
          <a:xfrm>
            <a:off x="281305" y="0"/>
            <a:ext cx="11910695" cy="6857365"/>
          </a:xfrm>
        </p:spPr>
      </p:pic>
      <p:sp>
        <p:nvSpPr>
          <p:cNvPr id="8" name="Freeform 5"/>
          <p:cNvSpPr/>
          <p:nvPr/>
        </p:nvSpPr>
        <p:spPr bwMode="auto">
          <a:xfrm>
            <a:off x="0" y="0"/>
            <a:ext cx="6220447" cy="6858000"/>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Lst>
            <a:ahLst/>
            <a:cxnLst>
              <a:cxn ang="0">
                <a:pos x="T0" y="T1"/>
              </a:cxn>
              <a:cxn ang="0">
                <a:pos x="T2" y="T3"/>
              </a:cxn>
              <a:cxn ang="0">
                <a:pos x="T4" y="T5"/>
              </a:cxn>
              <a:cxn ang="0">
                <a:pos x="T6" y="T7"/>
              </a:cxn>
              <a:cxn ang="0">
                <a:pos x="T8" y="T9"/>
              </a:cxn>
            </a:cxnLst>
            <a:rect l="0" t="0" r="r" b="b"/>
            <a:pathLst>
              <a:path w="722" h="796">
                <a:moveTo>
                  <a:pt x="0" y="0"/>
                </a:moveTo>
                <a:lnTo>
                  <a:pt x="722" y="0"/>
                </a:lnTo>
                <a:lnTo>
                  <a:pt x="273" y="796"/>
                </a:lnTo>
                <a:lnTo>
                  <a:pt x="0" y="796"/>
                </a:lnTo>
                <a:lnTo>
                  <a:pt x="0" y="0"/>
                </a:lnTo>
                <a:close/>
              </a:path>
            </a:pathLst>
          </a:custGeom>
          <a:solidFill>
            <a:srgbClr val="485160"/>
          </a:solidFill>
          <a:ln w="14288" cap="flat">
            <a:noFill/>
            <a:prstDash val="solid"/>
            <a:miter lim="800000"/>
          </a:ln>
        </p:spPr>
        <p:txBody>
          <a:bodyPr vert="horz" wrap="square" lIns="91440" tIns="45720" rIns="91440" bIns="45720" numCol="1" anchor="t" anchorCtr="0" compatLnSpc="1"/>
          <a:lstStyle/>
          <a:p>
            <a:endParaRPr lang="id-ID"/>
          </a:p>
        </p:txBody>
      </p:sp>
      <p:sp>
        <p:nvSpPr>
          <p:cNvPr id="9" name="Freeform 6"/>
          <p:cNvSpPr/>
          <p:nvPr/>
        </p:nvSpPr>
        <p:spPr bwMode="auto">
          <a:xfrm>
            <a:off x="0" y="342900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solidFill>
            <a:srgbClr val="4EB0C2"/>
          </a:solidFill>
          <a:ln w="14288" cap="flat">
            <a:noFill/>
            <a:prstDash val="solid"/>
            <a:miter lim="800000"/>
          </a:ln>
        </p:spPr>
        <p:txBody>
          <a:bodyPr vert="horz" wrap="square" lIns="91440" tIns="45720" rIns="91440" bIns="45720" numCol="1" anchor="t" anchorCtr="0" compatLnSpc="1"/>
          <a:lstStyle/>
          <a:p>
            <a:endParaRPr lang="id-ID"/>
          </a:p>
        </p:txBody>
      </p:sp>
      <p:sp>
        <p:nvSpPr>
          <p:cNvPr id="10" name="Freeform 7"/>
          <p:cNvSpPr/>
          <p:nvPr/>
        </p:nvSpPr>
        <p:spPr bwMode="auto">
          <a:xfrm>
            <a:off x="4299171" y="0"/>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rgbClr val="A1D9D9"/>
          </a:solidFill>
          <a:ln w="14288" cap="flat">
            <a:noFill/>
            <a:prstDash val="solid"/>
            <a:miter lim="800000"/>
          </a:ln>
        </p:spPr>
        <p:txBody>
          <a:bodyPr vert="horz" wrap="square" lIns="91440" tIns="45720" rIns="91440" bIns="45720" numCol="1" anchor="t" anchorCtr="0" compatLnSpc="1"/>
          <a:lstStyle/>
          <a:p>
            <a:endParaRPr lang="id-ID"/>
          </a:p>
        </p:txBody>
      </p:sp>
      <p:sp>
        <p:nvSpPr>
          <p:cNvPr id="11" name="Freeform 8"/>
          <p:cNvSpPr/>
          <p:nvPr/>
        </p:nvSpPr>
        <p:spPr bwMode="auto">
          <a:xfrm>
            <a:off x="8615045" y="3196590"/>
            <a:ext cx="3576955" cy="3661410"/>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485160"/>
          </a:solidFill>
          <a:ln w="14288" cap="flat">
            <a:noFill/>
            <a:prstDash val="solid"/>
            <a:miter lim="800000"/>
          </a:ln>
        </p:spPr>
        <p:txBody>
          <a:bodyPr vert="horz" wrap="square" lIns="91440" tIns="45720" rIns="91440" bIns="45720" numCol="1" anchor="t" anchorCtr="0" compatLnSpc="1"/>
          <a:lstStyle/>
          <a:p>
            <a:endParaRPr lang="id-ID"/>
          </a:p>
        </p:txBody>
      </p:sp>
      <p:sp>
        <p:nvSpPr>
          <p:cNvPr id="19" name="TextBox 18"/>
          <p:cNvSpPr txBox="1"/>
          <p:nvPr/>
        </p:nvSpPr>
        <p:spPr>
          <a:xfrm>
            <a:off x="547823" y="1391335"/>
            <a:ext cx="2926080" cy="645160"/>
          </a:xfrm>
          <a:prstGeom prst="rect">
            <a:avLst/>
          </a:prstGeom>
          <a:noFill/>
        </p:spPr>
        <p:txBody>
          <a:bodyPr wrap="none" rtlCol="0">
            <a:spAutoFit/>
          </a:bodyPr>
          <a:lstStyle/>
          <a:p>
            <a:r>
              <a:rPr lang="zh-CN" altLang="id-ID" sz="3600" dirty="0">
                <a:solidFill>
                  <a:schemeClr val="bg1"/>
                </a:solidFill>
                <a:latin typeface="Lato" panose="020F0502020204030203" pitchFamily="34" charset="0"/>
                <a:ea typeface="Lato" panose="020F0502020204030203" pitchFamily="34" charset="0"/>
                <a:cs typeface="Lato" panose="020F0502020204030203" pitchFamily="34" charset="0"/>
              </a:rPr>
              <a:t>湖南科技大学</a:t>
            </a:r>
            <a:endParaRPr lang="zh-CN" altLang="id-ID" sz="3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21" name="Straight Connector 20"/>
          <p:cNvCxnSpPr/>
          <p:nvPr/>
        </p:nvCxnSpPr>
        <p:spPr>
          <a:xfrm>
            <a:off x="696686" y="2162629"/>
            <a:ext cx="43542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7823" y="2300071"/>
            <a:ext cx="1109980" cy="645160"/>
          </a:xfrm>
          <a:prstGeom prst="rect">
            <a:avLst/>
          </a:prstGeom>
          <a:noFill/>
        </p:spPr>
        <p:txBody>
          <a:bodyPr wrap="none" rtlCol="0">
            <a:spAutoFit/>
          </a:bodyPr>
          <a:lstStyle/>
          <a:p>
            <a:r>
              <a:rPr lang="id-ID" sz="3600" dirty="0">
                <a:solidFill>
                  <a:srgbClr val="4EB0C2"/>
                </a:solidFill>
                <a:latin typeface="Lato Heavy" panose="020F0502020204030203" pitchFamily="34" charset="0"/>
                <a:ea typeface="Lato Heavy" panose="020F0502020204030203" pitchFamily="34" charset="0"/>
                <a:cs typeface="Lato Heavy" panose="020F0502020204030203" pitchFamily="34" charset="0"/>
              </a:rPr>
              <a:t>20</a:t>
            </a:r>
            <a:r>
              <a:rPr lang="en-US" altLang="id-ID" sz="3600" dirty="0">
                <a:solidFill>
                  <a:srgbClr val="4EB0C2"/>
                </a:solidFill>
                <a:latin typeface="Lato Heavy" panose="020F0502020204030203" pitchFamily="34" charset="0"/>
                <a:ea typeface="Lato Heavy" panose="020F0502020204030203" pitchFamily="34" charset="0"/>
                <a:cs typeface="Lato Heavy" panose="020F0502020204030203" pitchFamily="34" charset="0"/>
              </a:rPr>
              <a:t>21</a:t>
            </a:r>
            <a:endParaRPr lang="en-US" altLang="id-ID" sz="3600" dirty="0">
              <a:solidFill>
                <a:srgbClr val="4EB0C2"/>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26" name="Rectangle 25"/>
          <p:cNvSpPr/>
          <p:nvPr/>
        </p:nvSpPr>
        <p:spPr>
          <a:xfrm>
            <a:off x="696686" y="449943"/>
            <a:ext cx="2075543" cy="52251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TextBox 27"/>
          <p:cNvSpPr txBox="1"/>
          <p:nvPr/>
        </p:nvSpPr>
        <p:spPr>
          <a:xfrm>
            <a:off x="1922926" y="4101196"/>
            <a:ext cx="1689886" cy="400110"/>
          </a:xfrm>
          <a:prstGeom prst="rect">
            <a:avLst/>
          </a:prstGeom>
          <a:noFill/>
        </p:spPr>
        <p:txBody>
          <a:bodyPr wrap="none" rtlCol="0">
            <a:spAutoFit/>
          </a:bodyPr>
          <a:lstStyle/>
          <a:p>
            <a:r>
              <a:rPr lang="id-ID" sz="2000" dirty="0">
                <a:solidFill>
                  <a:schemeClr val="bg1"/>
                </a:solidFill>
                <a:latin typeface="Lato" panose="020F0502020204030203" pitchFamily="34" charset="0"/>
                <a:ea typeface="Lato" panose="020F0502020204030203" pitchFamily="34" charset="0"/>
                <a:cs typeface="Lato" panose="020F0502020204030203" pitchFamily="34" charset="0"/>
              </a:rPr>
              <a:t>We make the</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 name="TextBox 28"/>
          <p:cNvSpPr txBox="1"/>
          <p:nvPr/>
        </p:nvSpPr>
        <p:spPr>
          <a:xfrm>
            <a:off x="1614682" y="4405584"/>
            <a:ext cx="1834156" cy="400110"/>
          </a:xfrm>
          <a:prstGeom prst="rect">
            <a:avLst/>
          </a:prstGeom>
          <a:noFill/>
        </p:spPr>
        <p:txBody>
          <a:bodyPr wrap="none" rtlCol="0">
            <a:spAutoFit/>
          </a:bodyPr>
          <a:lstStyle/>
          <a:p>
            <a:r>
              <a:rPr lang="id-ID" sz="2000" dirty="0">
                <a:solidFill>
                  <a:schemeClr val="bg1"/>
                </a:solidFill>
                <a:latin typeface="Lato" panose="020F0502020204030203" pitchFamily="34" charset="0"/>
                <a:ea typeface="Lato" panose="020F0502020204030203" pitchFamily="34" charset="0"/>
                <a:cs typeface="Lato" panose="020F0502020204030203" pitchFamily="34" charset="0"/>
              </a:rPr>
              <a:t>new inovation</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0" name="TextBox 29"/>
          <p:cNvSpPr txBox="1"/>
          <p:nvPr/>
        </p:nvSpPr>
        <p:spPr>
          <a:xfrm>
            <a:off x="1426781" y="4693040"/>
            <a:ext cx="1643399" cy="400110"/>
          </a:xfrm>
          <a:prstGeom prst="rect">
            <a:avLst/>
          </a:prstGeom>
          <a:noFill/>
        </p:spPr>
        <p:txBody>
          <a:bodyPr wrap="none" rtlCol="0">
            <a:spAutoFit/>
          </a:bodyPr>
          <a:lstStyle/>
          <a:p>
            <a:r>
              <a:rPr lang="id-ID" sz="2000" dirty="0">
                <a:solidFill>
                  <a:schemeClr val="bg1"/>
                </a:solidFill>
                <a:latin typeface="Lato" panose="020F0502020204030203" pitchFamily="34" charset="0"/>
                <a:ea typeface="Lato" panose="020F0502020204030203" pitchFamily="34" charset="0"/>
                <a:cs typeface="Lato" panose="020F0502020204030203" pitchFamily="34" charset="0"/>
              </a:rPr>
              <a:t>of corporate</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1" name="TextBox 30"/>
          <p:cNvSpPr txBox="1"/>
          <p:nvPr/>
        </p:nvSpPr>
        <p:spPr>
          <a:xfrm>
            <a:off x="1250092" y="4997428"/>
            <a:ext cx="1643399" cy="400110"/>
          </a:xfrm>
          <a:prstGeom prst="rect">
            <a:avLst/>
          </a:prstGeom>
          <a:noFill/>
        </p:spPr>
        <p:txBody>
          <a:bodyPr wrap="none" rtlCol="0">
            <a:spAutoFit/>
          </a:bodyPr>
          <a:lstStyle/>
          <a:p>
            <a:r>
              <a:rPr lang="id-ID" sz="2000" dirty="0">
                <a:solidFill>
                  <a:schemeClr val="bg1"/>
                </a:solidFill>
                <a:latin typeface="Lato" panose="020F0502020204030203" pitchFamily="34" charset="0"/>
                <a:ea typeface="Lato" panose="020F0502020204030203" pitchFamily="34" charset="0"/>
                <a:cs typeface="Lato" panose="020F0502020204030203" pitchFamily="34" charset="0"/>
              </a:rPr>
              <a:t>management</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 name="TextBox 31"/>
          <p:cNvSpPr txBox="1"/>
          <p:nvPr/>
        </p:nvSpPr>
        <p:spPr>
          <a:xfrm>
            <a:off x="1091808" y="5329757"/>
            <a:ext cx="1590500" cy="400110"/>
          </a:xfrm>
          <a:prstGeom prst="rect">
            <a:avLst/>
          </a:prstGeom>
          <a:noFill/>
        </p:spPr>
        <p:txBody>
          <a:bodyPr wrap="none" rtlCol="0">
            <a:spAutoFit/>
          </a:bodyPr>
          <a:lstStyle/>
          <a:p>
            <a:r>
              <a:rPr lang="id-ID" sz="2000" dirty="0">
                <a:solidFill>
                  <a:schemeClr val="bg1"/>
                </a:solidFill>
                <a:latin typeface="Lato" panose="020F0502020204030203" pitchFamily="34" charset="0"/>
                <a:ea typeface="Lato" panose="020F0502020204030203" pitchFamily="34" charset="0"/>
                <a:cs typeface="Lato" panose="020F0502020204030203" pitchFamily="34" charset="0"/>
              </a:rPr>
              <a:t>For business</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3" name="TextBox 32"/>
          <p:cNvSpPr txBox="1"/>
          <p:nvPr/>
        </p:nvSpPr>
        <p:spPr>
          <a:xfrm>
            <a:off x="865699" y="5662086"/>
            <a:ext cx="1497526" cy="400110"/>
          </a:xfrm>
          <a:prstGeom prst="rect">
            <a:avLst/>
          </a:prstGeom>
          <a:noFill/>
        </p:spPr>
        <p:txBody>
          <a:bodyPr wrap="none" rtlCol="0">
            <a:spAutoFit/>
          </a:bodyPr>
          <a:lstStyle/>
          <a:p>
            <a:r>
              <a:rPr lang="id-ID" sz="2000" dirty="0">
                <a:solidFill>
                  <a:schemeClr val="bg1"/>
                </a:solidFill>
                <a:latin typeface="Lato" panose="020F0502020204030203" pitchFamily="34" charset="0"/>
                <a:ea typeface="Lato" panose="020F0502020204030203" pitchFamily="34" charset="0"/>
                <a:cs typeface="Lato" panose="020F0502020204030203" pitchFamily="34" charset="0"/>
              </a:rPr>
              <a:t>Worldwide.</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505" y="522605"/>
            <a:ext cx="1622425" cy="3784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sp>
        <p:nvSpPr>
          <p:cNvPr id="6" name="Freeform 5"/>
          <p:cNvSpPr/>
          <p:nvPr/>
        </p:nvSpPr>
        <p:spPr bwMode="auto">
          <a:xfrm>
            <a:off x="0" y="1930400"/>
            <a:ext cx="6871959" cy="2538685"/>
          </a:xfrm>
          <a:custGeom>
            <a:avLst/>
            <a:gdLst>
              <a:gd name="T0" fmla="*/ 0 w 628"/>
              <a:gd name="T1" fmla="*/ 0 h 232"/>
              <a:gd name="T2" fmla="*/ 0 w 628"/>
              <a:gd name="T3" fmla="*/ 232 h 232"/>
              <a:gd name="T4" fmla="*/ 497 w 628"/>
              <a:gd name="T5" fmla="*/ 232 h 232"/>
              <a:gd name="T6" fmla="*/ 628 w 628"/>
              <a:gd name="T7" fmla="*/ 0 h 232"/>
              <a:gd name="T8" fmla="*/ 0 w 628"/>
              <a:gd name="T9" fmla="*/ 0 h 232"/>
            </a:gdLst>
            <a:ahLst/>
            <a:cxnLst>
              <a:cxn ang="0">
                <a:pos x="T0" y="T1"/>
              </a:cxn>
              <a:cxn ang="0">
                <a:pos x="T2" y="T3"/>
              </a:cxn>
              <a:cxn ang="0">
                <a:pos x="T4" y="T5"/>
              </a:cxn>
              <a:cxn ang="0">
                <a:pos x="T6" y="T7"/>
              </a:cxn>
              <a:cxn ang="0">
                <a:pos x="T8" y="T9"/>
              </a:cxn>
            </a:cxnLst>
            <a:rect l="0" t="0" r="r" b="b"/>
            <a:pathLst>
              <a:path w="628" h="232">
                <a:moveTo>
                  <a:pt x="0" y="0"/>
                </a:moveTo>
                <a:lnTo>
                  <a:pt x="0" y="232"/>
                </a:lnTo>
                <a:lnTo>
                  <a:pt x="497" y="232"/>
                </a:lnTo>
                <a:lnTo>
                  <a:pt x="628" y="0"/>
                </a:lnTo>
                <a:lnTo>
                  <a:pt x="0" y="0"/>
                </a:lnTo>
                <a:close/>
              </a:path>
            </a:pathLst>
          </a:custGeom>
          <a:solidFill>
            <a:schemeClr val="bg1"/>
          </a:solidFill>
          <a:ln>
            <a:noFill/>
          </a:ln>
        </p:spPr>
        <p:txBody>
          <a:bodyPr vert="horz" wrap="square" lIns="91440" tIns="45720" rIns="91440" bIns="45720" numCol="1" anchor="t" anchorCtr="0" compatLnSpc="1"/>
          <a:lstStyle/>
          <a:p>
            <a:endParaRPr lang="id-ID"/>
          </a:p>
        </p:txBody>
      </p:sp>
      <p:sp>
        <p:nvSpPr>
          <p:cNvPr id="7" name="Freeform 6"/>
          <p:cNvSpPr/>
          <p:nvPr/>
        </p:nvSpPr>
        <p:spPr bwMode="auto">
          <a:xfrm>
            <a:off x="5175858" y="1930400"/>
            <a:ext cx="2451145" cy="2965450"/>
          </a:xfrm>
          <a:custGeom>
            <a:avLst/>
            <a:gdLst>
              <a:gd name="T0" fmla="*/ 155 w 224"/>
              <a:gd name="T1" fmla="*/ 0 h 271"/>
              <a:gd name="T2" fmla="*/ 224 w 224"/>
              <a:gd name="T3" fmla="*/ 0 h 271"/>
              <a:gd name="T4" fmla="*/ 79 w 224"/>
              <a:gd name="T5" fmla="*/ 271 h 271"/>
              <a:gd name="T6" fmla="*/ 0 w 224"/>
              <a:gd name="T7" fmla="*/ 271 h 271"/>
              <a:gd name="T8" fmla="*/ 155 w 224"/>
              <a:gd name="T9" fmla="*/ 0 h 271"/>
            </a:gdLst>
            <a:ahLst/>
            <a:cxnLst>
              <a:cxn ang="0">
                <a:pos x="T0" y="T1"/>
              </a:cxn>
              <a:cxn ang="0">
                <a:pos x="T2" y="T3"/>
              </a:cxn>
              <a:cxn ang="0">
                <a:pos x="T4" y="T5"/>
              </a:cxn>
              <a:cxn ang="0">
                <a:pos x="T6" y="T7"/>
              </a:cxn>
              <a:cxn ang="0">
                <a:pos x="T8" y="T9"/>
              </a:cxn>
            </a:cxnLst>
            <a:rect l="0" t="0" r="r" b="b"/>
            <a:pathLst>
              <a:path w="224" h="271">
                <a:moveTo>
                  <a:pt x="155" y="0"/>
                </a:moveTo>
                <a:lnTo>
                  <a:pt x="224" y="0"/>
                </a:lnTo>
                <a:lnTo>
                  <a:pt x="79" y="271"/>
                </a:lnTo>
                <a:lnTo>
                  <a:pt x="0" y="271"/>
                </a:lnTo>
                <a:lnTo>
                  <a:pt x="155" y="0"/>
                </a:lnTo>
                <a:close/>
              </a:path>
            </a:pathLst>
          </a:custGeom>
          <a:solidFill>
            <a:srgbClr val="4EB0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Rectangle 13"/>
          <p:cNvSpPr/>
          <p:nvPr/>
        </p:nvSpPr>
        <p:spPr>
          <a:xfrm>
            <a:off x="653395" y="2426453"/>
            <a:ext cx="4522463" cy="1546577"/>
          </a:xfrm>
          <a:prstGeom prst="rect">
            <a:avLst/>
          </a:prstGeom>
        </p:spPr>
        <p:txBody>
          <a:bodyPr wrap="square">
            <a:spAutoFit/>
          </a:bodyPr>
          <a:lstStyle/>
          <a:p>
            <a:pPr>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653395" y="1018846"/>
            <a:ext cx="3387466" cy="830997"/>
          </a:xfrm>
          <a:prstGeom prst="rect">
            <a:avLst/>
          </a:prstGeom>
          <a:noFill/>
        </p:spPr>
        <p:txBody>
          <a:bodyPr wrap="none" rtlCol="0">
            <a:spAutoFit/>
          </a:bodyPr>
          <a:lstStyle/>
          <a:p>
            <a:r>
              <a:rPr lang="id-ID" sz="4800" dirty="0">
                <a:solidFill>
                  <a:srgbClr val="4EB0C2"/>
                </a:solidFill>
                <a:latin typeface="Lato" panose="020F0502020204030203" pitchFamily="34" charset="0"/>
                <a:ea typeface="Lato" panose="020F0502020204030203" pitchFamily="34" charset="0"/>
                <a:cs typeface="Lato" panose="020F0502020204030203" pitchFamily="34" charset="0"/>
              </a:rPr>
              <a:t>About work</a:t>
            </a:r>
            <a:endParaRPr lang="id-ID" sz="48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6" name="Rectangle 15"/>
          <p:cNvSpPr/>
          <p:nvPr/>
        </p:nvSpPr>
        <p:spPr>
          <a:xfrm>
            <a:off x="6275083" y="5081867"/>
            <a:ext cx="5434965" cy="1338828"/>
          </a:xfrm>
          <a:prstGeom prst="rect">
            <a:avLst/>
          </a:prstGeom>
        </p:spPr>
        <p:txBody>
          <a:bodyPr wrap="square">
            <a:spAutoFit/>
          </a:bodyPr>
          <a:lstStyle/>
          <a:p>
            <a:pPr algn="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r">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8" name="Rectangle 7"/>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图片占位符 3" descr="C:\Users\DELL\Pictures\湖南科技大学\20130617161302758050.jpg20130617161302758050"/>
          <p:cNvPicPr>
            <a:picLocks noGrp="1" noChangeAspect="1"/>
          </p:cNvPicPr>
          <p:nvPr>
            <p:ph type="pic" sz="quarter" idx="10"/>
          </p:nvPr>
        </p:nvPicPr>
        <p:blipFill>
          <a:blip r:embed="rId1"/>
          <a:srcRect/>
          <a:stretch>
            <a:fillRect/>
          </a:stretch>
        </p:blipFill>
        <p:spPr>
          <a:xfrm>
            <a:off x="6094730" y="2242185"/>
            <a:ext cx="6138545" cy="2448560"/>
          </a:xfrm>
        </p:spPr>
      </p:pic>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 y="5709285"/>
            <a:ext cx="2438400" cy="5689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户外, 天空, 水, 自然&#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9336" r="19336"/>
          <a:stretch>
            <a:fillRect/>
          </a:stretch>
        </p:blipFill>
        <p:spPr/>
      </p:pic>
      <p:sp>
        <p:nvSpPr>
          <p:cNvPr id="7" name="Freeform 6"/>
          <p:cNvSpPr/>
          <p:nvPr/>
        </p:nvSpPr>
        <p:spPr bwMode="auto">
          <a:xfrm>
            <a:off x="2513786" y="1976861"/>
            <a:ext cx="3624249" cy="4881139"/>
          </a:xfrm>
          <a:custGeom>
            <a:avLst/>
            <a:gdLst>
              <a:gd name="T0" fmla="*/ 220 w 297"/>
              <a:gd name="T1" fmla="*/ 0 h 400"/>
              <a:gd name="T2" fmla="*/ 297 w 297"/>
              <a:gd name="T3" fmla="*/ 0 h 400"/>
              <a:gd name="T4" fmla="*/ 62 w 297"/>
              <a:gd name="T5" fmla="*/ 400 h 400"/>
              <a:gd name="T6" fmla="*/ 0 w 297"/>
              <a:gd name="T7" fmla="*/ 400 h 400"/>
              <a:gd name="T8" fmla="*/ 220 w 297"/>
              <a:gd name="T9" fmla="*/ 0 h 400"/>
            </a:gdLst>
            <a:ahLst/>
            <a:cxnLst>
              <a:cxn ang="0">
                <a:pos x="T0" y="T1"/>
              </a:cxn>
              <a:cxn ang="0">
                <a:pos x="T2" y="T3"/>
              </a:cxn>
              <a:cxn ang="0">
                <a:pos x="T4" y="T5"/>
              </a:cxn>
              <a:cxn ang="0">
                <a:pos x="T6" y="T7"/>
              </a:cxn>
              <a:cxn ang="0">
                <a:pos x="T8" y="T9"/>
              </a:cxn>
            </a:cxnLst>
            <a:rect l="0" t="0" r="r" b="b"/>
            <a:pathLst>
              <a:path w="297" h="400">
                <a:moveTo>
                  <a:pt x="220" y="0"/>
                </a:moveTo>
                <a:lnTo>
                  <a:pt x="297" y="0"/>
                </a:lnTo>
                <a:lnTo>
                  <a:pt x="62" y="400"/>
                </a:lnTo>
                <a:lnTo>
                  <a:pt x="0" y="400"/>
                </a:lnTo>
                <a:lnTo>
                  <a:pt x="220" y="0"/>
                </a:lnTo>
                <a:close/>
              </a:path>
            </a:pathLst>
          </a:custGeom>
          <a:solidFill>
            <a:srgbClr val="A1D9D9"/>
          </a:solidFill>
          <a:ln w="15875" cap="flat">
            <a:noFill/>
            <a:prstDash val="solid"/>
            <a:miter lim="800000"/>
          </a:ln>
        </p:spPr>
        <p:txBody>
          <a:bodyPr vert="horz" wrap="square" lIns="91440" tIns="45720" rIns="91440" bIns="45720" numCol="1" anchor="t" anchorCtr="0" compatLnSpc="1"/>
          <a:lstStyle/>
          <a:p>
            <a:endParaRPr lang="id-ID"/>
          </a:p>
        </p:txBody>
      </p:sp>
      <p:sp>
        <p:nvSpPr>
          <p:cNvPr id="11" name="Rectangle 10"/>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p:cNvSpPr/>
          <p:nvPr/>
        </p:nvSpPr>
        <p:spPr>
          <a:xfrm>
            <a:off x="5967871" y="2997154"/>
            <a:ext cx="3686628" cy="1726948"/>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6" name="Rectangle 15"/>
          <p:cNvSpPr/>
          <p:nvPr/>
        </p:nvSpPr>
        <p:spPr>
          <a:xfrm>
            <a:off x="7668217" y="4724102"/>
            <a:ext cx="3686628" cy="1726948"/>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6015912" y="2267750"/>
            <a:ext cx="2414444" cy="646331"/>
          </a:xfrm>
          <a:prstGeom prst="rect">
            <a:avLst/>
          </a:prstGeom>
          <a:noFill/>
        </p:spPr>
        <p:txBody>
          <a:bodyPr wrap="none" rtlCol="0">
            <a:spAutoFit/>
          </a:bodyPr>
          <a:lstStyle/>
          <a:p>
            <a:r>
              <a:rPr lang="id-ID" sz="3600" dirty="0">
                <a:solidFill>
                  <a:sysClr val="windowText" lastClr="000000"/>
                </a:solidFill>
                <a:latin typeface="Lato" panose="020F0502020204030203" pitchFamily="34" charset="0"/>
                <a:ea typeface="Lato" panose="020F0502020204030203" pitchFamily="34" charset="0"/>
                <a:cs typeface="Lato" panose="020F0502020204030203" pitchFamily="34" charset="0"/>
              </a:rPr>
              <a:t>The gallery</a:t>
            </a:r>
            <a:endParaRPr lang="id-ID" sz="3600" dirty="0">
              <a:solidFill>
                <a:sysClr val="windowText" lastClr="000000"/>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bwMode="auto">
          <a:xfrm>
            <a:off x="4249989" y="1561016"/>
            <a:ext cx="3713992" cy="3955731"/>
          </a:xfrm>
          <a:custGeom>
            <a:avLst/>
            <a:gdLst>
              <a:gd name="T0" fmla="*/ 338 w 338"/>
              <a:gd name="T1" fmla="*/ 271 h 360"/>
              <a:gd name="T2" fmla="*/ 170 w 338"/>
              <a:gd name="T3" fmla="*/ 360 h 360"/>
              <a:gd name="T4" fmla="*/ 0 w 338"/>
              <a:gd name="T5" fmla="*/ 271 h 360"/>
              <a:gd name="T6" fmla="*/ 0 w 338"/>
              <a:gd name="T7" fmla="*/ 88 h 360"/>
              <a:gd name="T8" fmla="*/ 170 w 338"/>
              <a:gd name="T9" fmla="*/ 0 h 360"/>
              <a:gd name="T10" fmla="*/ 338 w 338"/>
              <a:gd name="T11" fmla="*/ 88 h 360"/>
              <a:gd name="T12" fmla="*/ 338 w 338"/>
              <a:gd name="T13" fmla="*/ 271 h 360"/>
            </a:gdLst>
            <a:ahLst/>
            <a:cxnLst>
              <a:cxn ang="0">
                <a:pos x="T0" y="T1"/>
              </a:cxn>
              <a:cxn ang="0">
                <a:pos x="T2" y="T3"/>
              </a:cxn>
              <a:cxn ang="0">
                <a:pos x="T4" y="T5"/>
              </a:cxn>
              <a:cxn ang="0">
                <a:pos x="T6" y="T7"/>
              </a:cxn>
              <a:cxn ang="0">
                <a:pos x="T8" y="T9"/>
              </a:cxn>
              <a:cxn ang="0">
                <a:pos x="T10" y="T11"/>
              </a:cxn>
              <a:cxn ang="0">
                <a:pos x="T12" y="T13"/>
              </a:cxn>
            </a:cxnLst>
            <a:rect l="0" t="0" r="r" b="b"/>
            <a:pathLst>
              <a:path w="338" h="360">
                <a:moveTo>
                  <a:pt x="338" y="271"/>
                </a:moveTo>
                <a:lnTo>
                  <a:pt x="170" y="360"/>
                </a:lnTo>
                <a:lnTo>
                  <a:pt x="0" y="271"/>
                </a:lnTo>
                <a:lnTo>
                  <a:pt x="0" y="88"/>
                </a:lnTo>
                <a:lnTo>
                  <a:pt x="170" y="0"/>
                </a:lnTo>
                <a:lnTo>
                  <a:pt x="338" y="88"/>
                </a:lnTo>
                <a:lnTo>
                  <a:pt x="338" y="271"/>
                </a:lnTo>
                <a:close/>
              </a:path>
            </a:pathLst>
          </a:custGeom>
          <a:noFill/>
          <a:ln w="57150"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 name="Freeform 5"/>
          <p:cNvSpPr/>
          <p:nvPr/>
        </p:nvSpPr>
        <p:spPr bwMode="auto">
          <a:xfrm>
            <a:off x="5414732" y="681965"/>
            <a:ext cx="1362530" cy="1582292"/>
          </a:xfrm>
          <a:custGeom>
            <a:avLst/>
            <a:gdLst>
              <a:gd name="T0" fmla="*/ 124 w 124"/>
              <a:gd name="T1" fmla="*/ 108 h 144"/>
              <a:gd name="T2" fmla="*/ 62 w 124"/>
              <a:gd name="T3" fmla="*/ 144 h 144"/>
              <a:gd name="T4" fmla="*/ 0 w 124"/>
              <a:gd name="T5" fmla="*/ 108 h 144"/>
              <a:gd name="T6" fmla="*/ 0 w 124"/>
              <a:gd name="T7" fmla="*/ 36 h 144"/>
              <a:gd name="T8" fmla="*/ 62 w 124"/>
              <a:gd name="T9" fmla="*/ 0 h 144"/>
              <a:gd name="T10" fmla="*/ 124 w 124"/>
              <a:gd name="T11" fmla="*/ 36 h 144"/>
              <a:gd name="T12" fmla="*/ 124 w 124"/>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4" h="144">
                <a:moveTo>
                  <a:pt x="124" y="108"/>
                </a:moveTo>
                <a:lnTo>
                  <a:pt x="62" y="144"/>
                </a:lnTo>
                <a:lnTo>
                  <a:pt x="0" y="108"/>
                </a:lnTo>
                <a:lnTo>
                  <a:pt x="0" y="36"/>
                </a:lnTo>
                <a:lnTo>
                  <a:pt x="62" y="0"/>
                </a:lnTo>
                <a:lnTo>
                  <a:pt x="124" y="36"/>
                </a:lnTo>
                <a:lnTo>
                  <a:pt x="124" y="108"/>
                </a:lnTo>
                <a:close/>
              </a:path>
            </a:pathLst>
          </a:custGeom>
          <a:solidFill>
            <a:srgbClr val="485160"/>
          </a:solidFill>
          <a:ln w="14288" cap="flat">
            <a:noFill/>
            <a:prstDash val="solid"/>
            <a:miter lim="800000"/>
          </a:ln>
        </p:spPr>
        <p:txBody>
          <a:bodyPr vert="horz" wrap="square" lIns="91440" tIns="45720" rIns="91440" bIns="45720" numCol="1" anchor="t" anchorCtr="0" compatLnSpc="1"/>
          <a:lstStyle/>
          <a:p>
            <a:endParaRPr lang="id-ID"/>
          </a:p>
        </p:txBody>
      </p:sp>
      <p:sp>
        <p:nvSpPr>
          <p:cNvPr id="7" name="Freeform 6"/>
          <p:cNvSpPr/>
          <p:nvPr/>
        </p:nvSpPr>
        <p:spPr bwMode="auto">
          <a:xfrm>
            <a:off x="3513787" y="1736827"/>
            <a:ext cx="1373521" cy="1582292"/>
          </a:xfrm>
          <a:custGeom>
            <a:avLst/>
            <a:gdLst>
              <a:gd name="T0" fmla="*/ 125 w 125"/>
              <a:gd name="T1" fmla="*/ 108 h 144"/>
              <a:gd name="T2" fmla="*/ 62 w 125"/>
              <a:gd name="T3" fmla="*/ 144 h 144"/>
              <a:gd name="T4" fmla="*/ 0 w 125"/>
              <a:gd name="T5" fmla="*/ 108 h 144"/>
              <a:gd name="T6" fmla="*/ 0 w 125"/>
              <a:gd name="T7" fmla="*/ 36 h 144"/>
              <a:gd name="T8" fmla="*/ 62 w 125"/>
              <a:gd name="T9" fmla="*/ 0 h 144"/>
              <a:gd name="T10" fmla="*/ 125 w 125"/>
              <a:gd name="T11" fmla="*/ 36 h 144"/>
              <a:gd name="T12" fmla="*/ 125 w 125"/>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5" h="144">
                <a:moveTo>
                  <a:pt x="125" y="108"/>
                </a:moveTo>
                <a:lnTo>
                  <a:pt x="62" y="144"/>
                </a:lnTo>
                <a:lnTo>
                  <a:pt x="0" y="108"/>
                </a:lnTo>
                <a:lnTo>
                  <a:pt x="0" y="36"/>
                </a:lnTo>
                <a:lnTo>
                  <a:pt x="62" y="0"/>
                </a:lnTo>
                <a:lnTo>
                  <a:pt x="125" y="36"/>
                </a:lnTo>
                <a:lnTo>
                  <a:pt x="125" y="108"/>
                </a:lnTo>
                <a:close/>
              </a:path>
            </a:pathLst>
          </a:custGeom>
          <a:solidFill>
            <a:srgbClr val="A1D9D9"/>
          </a:solidFill>
          <a:ln w="14288" cap="flat">
            <a:noFill/>
            <a:prstDash val="solid"/>
            <a:miter lim="800000"/>
          </a:ln>
        </p:spPr>
        <p:txBody>
          <a:bodyPr vert="horz" wrap="square" lIns="91440" tIns="45720" rIns="91440" bIns="45720" numCol="1" anchor="t" anchorCtr="0" compatLnSpc="1"/>
          <a:lstStyle/>
          <a:p>
            <a:endParaRPr lang="id-ID"/>
          </a:p>
        </p:txBody>
      </p:sp>
      <p:sp>
        <p:nvSpPr>
          <p:cNvPr id="9" name="Freeform 8"/>
          <p:cNvSpPr/>
          <p:nvPr/>
        </p:nvSpPr>
        <p:spPr bwMode="auto">
          <a:xfrm>
            <a:off x="7304693" y="1736827"/>
            <a:ext cx="1373521" cy="1582292"/>
          </a:xfrm>
          <a:custGeom>
            <a:avLst/>
            <a:gdLst>
              <a:gd name="T0" fmla="*/ 125 w 125"/>
              <a:gd name="T1" fmla="*/ 108 h 144"/>
              <a:gd name="T2" fmla="*/ 63 w 125"/>
              <a:gd name="T3" fmla="*/ 144 h 144"/>
              <a:gd name="T4" fmla="*/ 0 w 125"/>
              <a:gd name="T5" fmla="*/ 108 h 144"/>
              <a:gd name="T6" fmla="*/ 0 w 125"/>
              <a:gd name="T7" fmla="*/ 36 h 144"/>
              <a:gd name="T8" fmla="*/ 63 w 125"/>
              <a:gd name="T9" fmla="*/ 0 h 144"/>
              <a:gd name="T10" fmla="*/ 125 w 125"/>
              <a:gd name="T11" fmla="*/ 36 h 144"/>
              <a:gd name="T12" fmla="*/ 125 w 125"/>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5" h="144">
                <a:moveTo>
                  <a:pt x="125" y="108"/>
                </a:moveTo>
                <a:lnTo>
                  <a:pt x="63" y="144"/>
                </a:lnTo>
                <a:lnTo>
                  <a:pt x="0" y="108"/>
                </a:lnTo>
                <a:lnTo>
                  <a:pt x="0" y="36"/>
                </a:lnTo>
                <a:lnTo>
                  <a:pt x="63" y="0"/>
                </a:lnTo>
                <a:lnTo>
                  <a:pt x="125" y="36"/>
                </a:lnTo>
                <a:lnTo>
                  <a:pt x="125" y="108"/>
                </a:lnTo>
                <a:close/>
              </a:path>
            </a:pathLst>
          </a:custGeom>
          <a:solidFill>
            <a:srgbClr val="A1D9D9"/>
          </a:solidFill>
          <a:ln w="14288" cap="flat">
            <a:noFill/>
            <a:prstDash val="solid"/>
            <a:miter lim="800000"/>
          </a:ln>
        </p:spPr>
        <p:txBody>
          <a:bodyPr vert="horz" wrap="square" lIns="91440" tIns="45720" rIns="91440" bIns="45720" numCol="1" anchor="t" anchorCtr="0" compatLnSpc="1"/>
          <a:lstStyle/>
          <a:p>
            <a:endParaRPr lang="id-ID"/>
          </a:p>
        </p:txBody>
      </p:sp>
      <p:sp>
        <p:nvSpPr>
          <p:cNvPr id="10" name="Freeform 9"/>
          <p:cNvSpPr/>
          <p:nvPr/>
        </p:nvSpPr>
        <p:spPr bwMode="auto">
          <a:xfrm>
            <a:off x="3513787" y="3692716"/>
            <a:ext cx="1373521" cy="1582292"/>
          </a:xfrm>
          <a:custGeom>
            <a:avLst/>
            <a:gdLst>
              <a:gd name="T0" fmla="*/ 125 w 125"/>
              <a:gd name="T1" fmla="*/ 108 h 144"/>
              <a:gd name="T2" fmla="*/ 62 w 125"/>
              <a:gd name="T3" fmla="*/ 144 h 144"/>
              <a:gd name="T4" fmla="*/ 0 w 125"/>
              <a:gd name="T5" fmla="*/ 108 h 144"/>
              <a:gd name="T6" fmla="*/ 0 w 125"/>
              <a:gd name="T7" fmla="*/ 36 h 144"/>
              <a:gd name="T8" fmla="*/ 62 w 125"/>
              <a:gd name="T9" fmla="*/ 0 h 144"/>
              <a:gd name="T10" fmla="*/ 125 w 125"/>
              <a:gd name="T11" fmla="*/ 36 h 144"/>
              <a:gd name="T12" fmla="*/ 125 w 125"/>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5" h="144">
                <a:moveTo>
                  <a:pt x="125" y="108"/>
                </a:moveTo>
                <a:lnTo>
                  <a:pt x="62" y="144"/>
                </a:lnTo>
                <a:lnTo>
                  <a:pt x="0" y="108"/>
                </a:lnTo>
                <a:lnTo>
                  <a:pt x="0" y="36"/>
                </a:lnTo>
                <a:lnTo>
                  <a:pt x="62" y="0"/>
                </a:lnTo>
                <a:lnTo>
                  <a:pt x="125" y="36"/>
                </a:lnTo>
                <a:lnTo>
                  <a:pt x="125" y="108"/>
                </a:lnTo>
                <a:close/>
              </a:path>
            </a:pathLst>
          </a:custGeom>
          <a:solidFill>
            <a:srgbClr val="A1D9D9"/>
          </a:solidFill>
          <a:ln w="14288" cap="flat">
            <a:noFill/>
            <a:prstDash val="solid"/>
            <a:miter lim="800000"/>
          </a:ln>
        </p:spPr>
        <p:txBody>
          <a:bodyPr vert="horz" wrap="square" lIns="91440" tIns="45720" rIns="91440" bIns="45720" numCol="1" anchor="t" anchorCtr="0" compatLnSpc="1"/>
          <a:lstStyle/>
          <a:p>
            <a:endParaRPr lang="id-ID"/>
          </a:p>
        </p:txBody>
      </p:sp>
      <p:sp>
        <p:nvSpPr>
          <p:cNvPr id="11" name="Freeform 10"/>
          <p:cNvSpPr/>
          <p:nvPr/>
        </p:nvSpPr>
        <p:spPr bwMode="auto">
          <a:xfrm>
            <a:off x="7304693" y="3692716"/>
            <a:ext cx="1373521" cy="1582292"/>
          </a:xfrm>
          <a:custGeom>
            <a:avLst/>
            <a:gdLst>
              <a:gd name="T0" fmla="*/ 125 w 125"/>
              <a:gd name="T1" fmla="*/ 108 h 144"/>
              <a:gd name="T2" fmla="*/ 63 w 125"/>
              <a:gd name="T3" fmla="*/ 144 h 144"/>
              <a:gd name="T4" fmla="*/ 0 w 125"/>
              <a:gd name="T5" fmla="*/ 108 h 144"/>
              <a:gd name="T6" fmla="*/ 0 w 125"/>
              <a:gd name="T7" fmla="*/ 36 h 144"/>
              <a:gd name="T8" fmla="*/ 63 w 125"/>
              <a:gd name="T9" fmla="*/ 0 h 144"/>
              <a:gd name="T10" fmla="*/ 125 w 125"/>
              <a:gd name="T11" fmla="*/ 36 h 144"/>
              <a:gd name="T12" fmla="*/ 125 w 125"/>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5" h="144">
                <a:moveTo>
                  <a:pt x="125" y="108"/>
                </a:moveTo>
                <a:lnTo>
                  <a:pt x="63" y="144"/>
                </a:lnTo>
                <a:lnTo>
                  <a:pt x="0" y="108"/>
                </a:lnTo>
                <a:lnTo>
                  <a:pt x="0" y="36"/>
                </a:lnTo>
                <a:lnTo>
                  <a:pt x="63" y="0"/>
                </a:lnTo>
                <a:lnTo>
                  <a:pt x="125" y="36"/>
                </a:lnTo>
                <a:lnTo>
                  <a:pt x="125" y="108"/>
                </a:lnTo>
                <a:close/>
              </a:path>
            </a:pathLst>
          </a:custGeom>
          <a:solidFill>
            <a:srgbClr val="A1D9D9"/>
          </a:solidFill>
          <a:ln w="14288" cap="flat">
            <a:noFill/>
            <a:prstDash val="solid"/>
            <a:miter lim="800000"/>
          </a:ln>
        </p:spPr>
        <p:txBody>
          <a:bodyPr vert="horz" wrap="square" lIns="91440" tIns="45720" rIns="91440" bIns="45720" numCol="1" anchor="t" anchorCtr="0" compatLnSpc="1"/>
          <a:lstStyle/>
          <a:p>
            <a:endParaRPr lang="id-ID"/>
          </a:p>
        </p:txBody>
      </p:sp>
      <p:sp>
        <p:nvSpPr>
          <p:cNvPr id="12" name="Freeform 11"/>
          <p:cNvSpPr/>
          <p:nvPr/>
        </p:nvSpPr>
        <p:spPr bwMode="auto">
          <a:xfrm>
            <a:off x="5414732" y="4593744"/>
            <a:ext cx="1362530" cy="1582292"/>
          </a:xfrm>
          <a:custGeom>
            <a:avLst/>
            <a:gdLst>
              <a:gd name="T0" fmla="*/ 124 w 124"/>
              <a:gd name="T1" fmla="*/ 108 h 144"/>
              <a:gd name="T2" fmla="*/ 62 w 124"/>
              <a:gd name="T3" fmla="*/ 144 h 144"/>
              <a:gd name="T4" fmla="*/ 0 w 124"/>
              <a:gd name="T5" fmla="*/ 108 h 144"/>
              <a:gd name="T6" fmla="*/ 0 w 124"/>
              <a:gd name="T7" fmla="*/ 36 h 144"/>
              <a:gd name="T8" fmla="*/ 62 w 124"/>
              <a:gd name="T9" fmla="*/ 0 h 144"/>
              <a:gd name="T10" fmla="*/ 124 w 124"/>
              <a:gd name="T11" fmla="*/ 36 h 144"/>
              <a:gd name="T12" fmla="*/ 124 w 124"/>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4" h="144">
                <a:moveTo>
                  <a:pt x="124" y="108"/>
                </a:moveTo>
                <a:lnTo>
                  <a:pt x="62" y="144"/>
                </a:lnTo>
                <a:lnTo>
                  <a:pt x="0" y="108"/>
                </a:lnTo>
                <a:lnTo>
                  <a:pt x="0" y="36"/>
                </a:lnTo>
                <a:lnTo>
                  <a:pt x="62" y="0"/>
                </a:lnTo>
                <a:lnTo>
                  <a:pt x="124" y="36"/>
                </a:lnTo>
                <a:lnTo>
                  <a:pt x="124" y="108"/>
                </a:lnTo>
                <a:close/>
              </a:path>
            </a:pathLst>
          </a:custGeom>
          <a:solidFill>
            <a:srgbClr val="A1D9D9"/>
          </a:solidFill>
          <a:ln w="14288" cap="flat">
            <a:noFill/>
            <a:prstDash val="solid"/>
            <a:miter lim="800000"/>
          </a:ln>
        </p:spPr>
        <p:txBody>
          <a:bodyPr vert="horz" wrap="square" lIns="91440" tIns="45720" rIns="91440" bIns="45720" numCol="1" anchor="t" anchorCtr="0" compatLnSpc="1"/>
          <a:lstStyle/>
          <a:p>
            <a:endParaRPr lang="id-ID"/>
          </a:p>
        </p:txBody>
      </p:sp>
      <p:sp>
        <p:nvSpPr>
          <p:cNvPr id="14" name="Shape 5060"/>
          <p:cNvSpPr/>
          <p:nvPr/>
        </p:nvSpPr>
        <p:spPr>
          <a:xfrm>
            <a:off x="3858993" y="2186331"/>
            <a:ext cx="683108" cy="683284"/>
          </a:xfrm>
          <a:custGeom>
            <a:avLst/>
            <a:gdLst/>
            <a:ahLst/>
            <a:cxnLst/>
            <a:rect l="0" t="0" r="0" b="0"/>
            <a:pathLst>
              <a:path w="120000" h="120000" extrusionOk="0">
                <a:moveTo>
                  <a:pt x="59750" y="0"/>
                </a:moveTo>
                <a:lnTo>
                  <a:pt x="59750" y="0"/>
                </a:lnTo>
                <a:cubicBezTo>
                  <a:pt x="26750" y="2250"/>
                  <a:pt x="0" y="28750"/>
                  <a:pt x="0" y="62000"/>
                </a:cubicBezTo>
                <a:cubicBezTo>
                  <a:pt x="0" y="93000"/>
                  <a:pt x="26750" y="119750"/>
                  <a:pt x="59750" y="119750"/>
                </a:cubicBezTo>
                <a:cubicBezTo>
                  <a:pt x="93000" y="119750"/>
                  <a:pt x="119750" y="93000"/>
                  <a:pt x="119750" y="60000"/>
                </a:cubicBezTo>
                <a:cubicBezTo>
                  <a:pt x="119750" y="26750"/>
                  <a:pt x="90750" y="0"/>
                  <a:pt x="59750" y="0"/>
                </a:cubicBezTo>
                <a:close/>
                <a:moveTo>
                  <a:pt x="59750" y="106500"/>
                </a:moveTo>
                <a:lnTo>
                  <a:pt x="59750" y="106500"/>
                </a:lnTo>
                <a:cubicBezTo>
                  <a:pt x="35500" y="108500"/>
                  <a:pt x="13250" y="86500"/>
                  <a:pt x="13250" y="62000"/>
                </a:cubicBezTo>
                <a:cubicBezTo>
                  <a:pt x="13250" y="35500"/>
                  <a:pt x="33250" y="13250"/>
                  <a:pt x="59750" y="13250"/>
                </a:cubicBezTo>
                <a:cubicBezTo>
                  <a:pt x="84000" y="13250"/>
                  <a:pt x="106500" y="33250"/>
                  <a:pt x="106500" y="60000"/>
                </a:cubicBezTo>
                <a:cubicBezTo>
                  <a:pt x="106500" y="86500"/>
                  <a:pt x="86250" y="106500"/>
                  <a:pt x="59750" y="106500"/>
                </a:cubicBezTo>
                <a:close/>
                <a:moveTo>
                  <a:pt x="30750" y="88500"/>
                </a:moveTo>
                <a:lnTo>
                  <a:pt x="30750" y="88500"/>
                </a:lnTo>
                <a:cubicBezTo>
                  <a:pt x="30750" y="88500"/>
                  <a:pt x="59750" y="84250"/>
                  <a:pt x="70750" y="73250"/>
                </a:cubicBezTo>
                <a:cubicBezTo>
                  <a:pt x="84000" y="60000"/>
                  <a:pt x="88500" y="31000"/>
                  <a:pt x="88500" y="31000"/>
                </a:cubicBezTo>
                <a:cubicBezTo>
                  <a:pt x="88500" y="31000"/>
                  <a:pt x="59750" y="35500"/>
                  <a:pt x="46500" y="48750"/>
                </a:cubicBezTo>
                <a:cubicBezTo>
                  <a:pt x="35500" y="60000"/>
                  <a:pt x="30750" y="88500"/>
                  <a:pt x="30750" y="88500"/>
                </a:cubicBezTo>
                <a:close/>
                <a:moveTo>
                  <a:pt x="53250" y="53250"/>
                </a:moveTo>
                <a:lnTo>
                  <a:pt x="53250" y="53250"/>
                </a:lnTo>
                <a:cubicBezTo>
                  <a:pt x="59750" y="48750"/>
                  <a:pt x="68500" y="44500"/>
                  <a:pt x="77500" y="42250"/>
                </a:cubicBezTo>
                <a:cubicBezTo>
                  <a:pt x="75250" y="51000"/>
                  <a:pt x="70750" y="62000"/>
                  <a:pt x="66500" y="66500"/>
                </a:cubicBezTo>
                <a:cubicBezTo>
                  <a:pt x="62000" y="68750"/>
                  <a:pt x="57500" y="68750"/>
                  <a:pt x="53250" y="66500"/>
                </a:cubicBezTo>
                <a:cubicBezTo>
                  <a:pt x="51000" y="62000"/>
                  <a:pt x="51000" y="57750"/>
                  <a:pt x="53250" y="53250"/>
                </a:cubicBezTo>
                <a:close/>
              </a:path>
            </a:pathLst>
          </a:custGeom>
          <a:solidFill>
            <a:srgbClr val="48516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5" name="Shape 5061"/>
          <p:cNvSpPr/>
          <p:nvPr/>
        </p:nvSpPr>
        <p:spPr>
          <a:xfrm>
            <a:off x="5751297" y="1131081"/>
            <a:ext cx="689399" cy="684060"/>
          </a:xfrm>
          <a:custGeom>
            <a:avLst/>
            <a:gdLst/>
            <a:ahLst/>
            <a:cxnLst/>
            <a:rect l="0" t="0" r="0" b="0"/>
            <a:pathLst>
              <a:path w="120000" h="120000" extrusionOk="0">
                <a:moveTo>
                  <a:pt x="114864" y="4689"/>
                </a:moveTo>
                <a:lnTo>
                  <a:pt x="114864" y="4689"/>
                </a:lnTo>
                <a:cubicBezTo>
                  <a:pt x="110270" y="0"/>
                  <a:pt x="107837" y="4689"/>
                  <a:pt x="93243" y="9655"/>
                </a:cubicBezTo>
                <a:cubicBezTo>
                  <a:pt x="59729" y="26758"/>
                  <a:pt x="0" y="61241"/>
                  <a:pt x="0" y="61241"/>
                </a:cubicBezTo>
                <a:cubicBezTo>
                  <a:pt x="52702" y="68413"/>
                  <a:pt x="52702" y="68413"/>
                  <a:pt x="52702" y="68413"/>
                </a:cubicBezTo>
                <a:cubicBezTo>
                  <a:pt x="59729" y="119724"/>
                  <a:pt x="59729" y="119724"/>
                  <a:pt x="59729" y="119724"/>
                </a:cubicBezTo>
                <a:cubicBezTo>
                  <a:pt x="59729" y="119724"/>
                  <a:pt x="93243" y="61241"/>
                  <a:pt x="107837" y="24551"/>
                </a:cubicBezTo>
                <a:cubicBezTo>
                  <a:pt x="114864" y="12137"/>
                  <a:pt x="119729" y="7172"/>
                  <a:pt x="114864" y="4689"/>
                </a:cubicBezTo>
                <a:close/>
                <a:moveTo>
                  <a:pt x="102972" y="17103"/>
                </a:moveTo>
                <a:lnTo>
                  <a:pt x="102972" y="17103"/>
                </a:lnTo>
                <a:cubicBezTo>
                  <a:pt x="64594" y="88000"/>
                  <a:pt x="64594" y="88000"/>
                  <a:pt x="64594" y="88000"/>
                </a:cubicBezTo>
                <a:cubicBezTo>
                  <a:pt x="62162" y="56275"/>
                  <a:pt x="62162" y="56275"/>
                  <a:pt x="62162" y="56275"/>
                </a:cubicBezTo>
                <a:lnTo>
                  <a:pt x="102972" y="17103"/>
                </a:lnTo>
                <a:close/>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6" name="Shape 5135"/>
          <p:cNvSpPr/>
          <p:nvPr/>
        </p:nvSpPr>
        <p:spPr>
          <a:xfrm>
            <a:off x="3858993" y="4143971"/>
            <a:ext cx="690225" cy="679782"/>
          </a:xfrm>
          <a:custGeom>
            <a:avLst/>
            <a:gdLst/>
            <a:ahLst/>
            <a:cxnLst/>
            <a:rect l="0" t="0" r="0" b="0"/>
            <a:pathLst>
              <a:path w="120000" h="120000" extrusionOk="0">
                <a:moveTo>
                  <a:pt x="29870" y="40088"/>
                </a:moveTo>
                <a:lnTo>
                  <a:pt x="29870" y="40088"/>
                </a:lnTo>
                <a:lnTo>
                  <a:pt x="32207" y="40088"/>
                </a:lnTo>
                <a:cubicBezTo>
                  <a:pt x="36883" y="35044"/>
                  <a:pt x="41558" y="30530"/>
                  <a:pt x="48311" y="25752"/>
                </a:cubicBezTo>
                <a:lnTo>
                  <a:pt x="48311" y="23362"/>
                </a:lnTo>
                <a:cubicBezTo>
                  <a:pt x="48311" y="20973"/>
                  <a:pt x="48311" y="20973"/>
                  <a:pt x="48311" y="18584"/>
                </a:cubicBezTo>
                <a:cubicBezTo>
                  <a:pt x="41558" y="14070"/>
                  <a:pt x="34545" y="11681"/>
                  <a:pt x="27792" y="6902"/>
                </a:cubicBezTo>
                <a:cubicBezTo>
                  <a:pt x="23116" y="11681"/>
                  <a:pt x="16103" y="16460"/>
                  <a:pt x="11428" y="23362"/>
                </a:cubicBezTo>
                <a:cubicBezTo>
                  <a:pt x="16103" y="30530"/>
                  <a:pt x="18441" y="35044"/>
                  <a:pt x="23116" y="40088"/>
                </a:cubicBezTo>
                <a:cubicBezTo>
                  <a:pt x="25454" y="40088"/>
                  <a:pt x="27792" y="40088"/>
                  <a:pt x="29870" y="40088"/>
                </a:cubicBezTo>
                <a:close/>
                <a:moveTo>
                  <a:pt x="16103" y="51769"/>
                </a:moveTo>
                <a:lnTo>
                  <a:pt x="16103" y="51769"/>
                </a:lnTo>
                <a:cubicBezTo>
                  <a:pt x="16103" y="49380"/>
                  <a:pt x="16103" y="49380"/>
                  <a:pt x="18441" y="46991"/>
                </a:cubicBezTo>
                <a:cubicBezTo>
                  <a:pt x="14025" y="42477"/>
                  <a:pt x="9090" y="37433"/>
                  <a:pt x="6753" y="32920"/>
                </a:cubicBezTo>
                <a:cubicBezTo>
                  <a:pt x="2337" y="40088"/>
                  <a:pt x="0" y="49380"/>
                  <a:pt x="0" y="58672"/>
                </a:cubicBezTo>
                <a:cubicBezTo>
                  <a:pt x="0" y="70619"/>
                  <a:pt x="2337" y="82300"/>
                  <a:pt x="9090" y="89203"/>
                </a:cubicBezTo>
                <a:cubicBezTo>
                  <a:pt x="11428" y="79911"/>
                  <a:pt x="14025" y="68230"/>
                  <a:pt x="18441" y="58672"/>
                </a:cubicBezTo>
                <a:cubicBezTo>
                  <a:pt x="18441" y="58672"/>
                  <a:pt x="16103" y="54159"/>
                  <a:pt x="16103" y="51769"/>
                </a:cubicBezTo>
                <a:close/>
                <a:moveTo>
                  <a:pt x="59740" y="9292"/>
                </a:moveTo>
                <a:lnTo>
                  <a:pt x="59740" y="9292"/>
                </a:lnTo>
                <a:cubicBezTo>
                  <a:pt x="62077" y="9292"/>
                  <a:pt x="66753" y="11681"/>
                  <a:pt x="69090" y="14070"/>
                </a:cubicBezTo>
                <a:cubicBezTo>
                  <a:pt x="75844" y="9292"/>
                  <a:pt x="82857" y="9292"/>
                  <a:pt x="89870" y="6902"/>
                </a:cubicBezTo>
                <a:cubicBezTo>
                  <a:pt x="80519" y="2123"/>
                  <a:pt x="71428" y="0"/>
                  <a:pt x="59740" y="0"/>
                </a:cubicBezTo>
                <a:cubicBezTo>
                  <a:pt x="52987" y="0"/>
                  <a:pt x="45974" y="0"/>
                  <a:pt x="39220" y="2123"/>
                </a:cubicBezTo>
                <a:cubicBezTo>
                  <a:pt x="43636" y="4513"/>
                  <a:pt x="48311" y="9292"/>
                  <a:pt x="52987" y="11681"/>
                </a:cubicBezTo>
                <a:cubicBezTo>
                  <a:pt x="55324" y="11681"/>
                  <a:pt x="57402" y="9292"/>
                  <a:pt x="59740" y="9292"/>
                </a:cubicBezTo>
                <a:close/>
                <a:moveTo>
                  <a:pt x="78181" y="70619"/>
                </a:moveTo>
                <a:lnTo>
                  <a:pt x="78181" y="70619"/>
                </a:lnTo>
                <a:cubicBezTo>
                  <a:pt x="80519" y="68230"/>
                  <a:pt x="80519" y="68230"/>
                  <a:pt x="82857" y="65840"/>
                </a:cubicBezTo>
                <a:cubicBezTo>
                  <a:pt x="78181" y="54159"/>
                  <a:pt x="71428" y="44601"/>
                  <a:pt x="64415" y="35044"/>
                </a:cubicBezTo>
                <a:cubicBezTo>
                  <a:pt x="64415" y="35044"/>
                  <a:pt x="62077" y="35044"/>
                  <a:pt x="59740" y="35044"/>
                </a:cubicBezTo>
                <a:cubicBezTo>
                  <a:pt x="57402" y="35044"/>
                  <a:pt x="55324" y="35044"/>
                  <a:pt x="52987" y="32920"/>
                </a:cubicBezTo>
                <a:cubicBezTo>
                  <a:pt x="48311" y="37433"/>
                  <a:pt x="43636" y="40088"/>
                  <a:pt x="39220" y="44601"/>
                </a:cubicBezTo>
                <a:cubicBezTo>
                  <a:pt x="41558" y="46991"/>
                  <a:pt x="41558" y="49380"/>
                  <a:pt x="41558" y="51769"/>
                </a:cubicBezTo>
                <a:cubicBezTo>
                  <a:pt x="41558" y="54159"/>
                  <a:pt x="41558" y="54159"/>
                  <a:pt x="41558" y="56548"/>
                </a:cubicBezTo>
                <a:cubicBezTo>
                  <a:pt x="52987" y="63451"/>
                  <a:pt x="64415" y="68230"/>
                  <a:pt x="78181" y="70619"/>
                </a:cubicBezTo>
                <a:close/>
                <a:moveTo>
                  <a:pt x="94285" y="86814"/>
                </a:moveTo>
                <a:lnTo>
                  <a:pt x="94285" y="86814"/>
                </a:lnTo>
                <a:cubicBezTo>
                  <a:pt x="94285" y="89203"/>
                  <a:pt x="94285" y="93982"/>
                  <a:pt x="94285" y="96371"/>
                </a:cubicBezTo>
                <a:cubicBezTo>
                  <a:pt x="94285" y="98761"/>
                  <a:pt x="94285" y="103274"/>
                  <a:pt x="94285" y="108053"/>
                </a:cubicBezTo>
                <a:cubicBezTo>
                  <a:pt x="103636" y="100884"/>
                  <a:pt x="112727" y="89203"/>
                  <a:pt x="115064" y="77522"/>
                </a:cubicBezTo>
                <a:cubicBezTo>
                  <a:pt x="110649" y="79911"/>
                  <a:pt x="105974" y="79911"/>
                  <a:pt x="101298" y="79911"/>
                </a:cubicBezTo>
                <a:cubicBezTo>
                  <a:pt x="101298" y="84690"/>
                  <a:pt x="98961" y="86814"/>
                  <a:pt x="94285" y="86814"/>
                </a:cubicBezTo>
                <a:close/>
                <a:moveTo>
                  <a:pt x="75844" y="79911"/>
                </a:moveTo>
                <a:lnTo>
                  <a:pt x="75844" y="79911"/>
                </a:lnTo>
                <a:cubicBezTo>
                  <a:pt x="62077" y="77522"/>
                  <a:pt x="48311" y="70619"/>
                  <a:pt x="36883" y="63451"/>
                </a:cubicBezTo>
                <a:cubicBezTo>
                  <a:pt x="34545" y="63451"/>
                  <a:pt x="32207" y="65840"/>
                  <a:pt x="29870" y="65840"/>
                </a:cubicBezTo>
                <a:cubicBezTo>
                  <a:pt x="27792" y="65840"/>
                  <a:pt x="27792" y="65840"/>
                  <a:pt x="27792" y="63451"/>
                </a:cubicBezTo>
                <a:cubicBezTo>
                  <a:pt x="20519" y="75132"/>
                  <a:pt x="18441" y="86814"/>
                  <a:pt x="16103" y="100884"/>
                </a:cubicBezTo>
                <a:cubicBezTo>
                  <a:pt x="23116" y="105663"/>
                  <a:pt x="29870" y="112831"/>
                  <a:pt x="36883" y="115221"/>
                </a:cubicBezTo>
                <a:cubicBezTo>
                  <a:pt x="45974" y="100884"/>
                  <a:pt x="59740" y="86814"/>
                  <a:pt x="75844" y="79911"/>
                </a:cubicBezTo>
                <a:close/>
                <a:moveTo>
                  <a:pt x="98961" y="14070"/>
                </a:moveTo>
                <a:lnTo>
                  <a:pt x="98961" y="14070"/>
                </a:lnTo>
                <a:cubicBezTo>
                  <a:pt x="89870" y="16460"/>
                  <a:pt x="80519" y="18584"/>
                  <a:pt x="71428" y="20973"/>
                </a:cubicBezTo>
                <a:lnTo>
                  <a:pt x="73506" y="23362"/>
                </a:lnTo>
                <a:cubicBezTo>
                  <a:pt x="73506" y="25752"/>
                  <a:pt x="71428" y="25752"/>
                  <a:pt x="71428" y="28141"/>
                </a:cubicBezTo>
                <a:cubicBezTo>
                  <a:pt x="80519" y="37433"/>
                  <a:pt x="85194" y="49380"/>
                  <a:pt x="89870" y="63451"/>
                </a:cubicBezTo>
                <a:cubicBezTo>
                  <a:pt x="94285" y="63451"/>
                  <a:pt x="98961" y="65840"/>
                  <a:pt x="101298" y="70619"/>
                </a:cubicBezTo>
                <a:cubicBezTo>
                  <a:pt x="108311" y="70619"/>
                  <a:pt x="112727" y="70619"/>
                  <a:pt x="117402" y="68230"/>
                </a:cubicBezTo>
                <a:cubicBezTo>
                  <a:pt x="119740" y="65840"/>
                  <a:pt x="119740" y="61061"/>
                  <a:pt x="119740" y="58672"/>
                </a:cubicBezTo>
                <a:cubicBezTo>
                  <a:pt x="119740" y="42477"/>
                  <a:pt x="110649" y="25752"/>
                  <a:pt x="98961" y="14070"/>
                </a:cubicBezTo>
                <a:close/>
                <a:moveTo>
                  <a:pt x="82857" y="86814"/>
                </a:moveTo>
                <a:lnTo>
                  <a:pt x="82857" y="86814"/>
                </a:lnTo>
                <a:cubicBezTo>
                  <a:pt x="66753" y="93982"/>
                  <a:pt x="55324" y="103274"/>
                  <a:pt x="45974" y="117610"/>
                </a:cubicBezTo>
                <a:cubicBezTo>
                  <a:pt x="50649" y="119734"/>
                  <a:pt x="55324" y="119734"/>
                  <a:pt x="59740" y="119734"/>
                </a:cubicBezTo>
                <a:cubicBezTo>
                  <a:pt x="69090" y="119734"/>
                  <a:pt x="75844" y="117610"/>
                  <a:pt x="85194" y="115221"/>
                </a:cubicBezTo>
                <a:cubicBezTo>
                  <a:pt x="85194" y="108053"/>
                  <a:pt x="87532" y="100884"/>
                  <a:pt x="87532" y="96371"/>
                </a:cubicBezTo>
                <a:cubicBezTo>
                  <a:pt x="87532" y="93982"/>
                  <a:pt x="87532" y="91592"/>
                  <a:pt x="85194" y="89203"/>
                </a:cubicBezTo>
                <a:cubicBezTo>
                  <a:pt x="85194" y="86814"/>
                  <a:pt x="82857" y="86814"/>
                  <a:pt x="82857" y="86814"/>
                </a:cubicBezTo>
                <a:close/>
              </a:path>
            </a:pathLst>
          </a:custGeom>
          <a:solidFill>
            <a:srgbClr val="48516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7" name="Shape 5191"/>
          <p:cNvSpPr/>
          <p:nvPr/>
        </p:nvSpPr>
        <p:spPr>
          <a:xfrm>
            <a:off x="7598609" y="2186331"/>
            <a:ext cx="730744" cy="582627"/>
          </a:xfrm>
          <a:custGeom>
            <a:avLst/>
            <a:gdLst/>
            <a:ahLst/>
            <a:cxnLst/>
            <a:rect l="0" t="0" r="0" b="0"/>
            <a:pathLst>
              <a:path w="120000" h="120000" extrusionOk="0">
                <a:moveTo>
                  <a:pt x="117782" y="2769"/>
                </a:moveTo>
                <a:lnTo>
                  <a:pt x="117782" y="2769"/>
                </a:lnTo>
                <a:cubicBezTo>
                  <a:pt x="91663" y="60000"/>
                  <a:pt x="91663" y="60000"/>
                  <a:pt x="91663" y="60000"/>
                </a:cubicBezTo>
                <a:cubicBezTo>
                  <a:pt x="89445" y="62769"/>
                  <a:pt x="87227" y="62769"/>
                  <a:pt x="85010" y="60000"/>
                </a:cubicBezTo>
                <a:cubicBezTo>
                  <a:pt x="71950" y="46153"/>
                  <a:pt x="71950" y="46153"/>
                  <a:pt x="71950" y="46153"/>
                </a:cubicBezTo>
                <a:cubicBezTo>
                  <a:pt x="69733" y="43384"/>
                  <a:pt x="69733" y="43384"/>
                  <a:pt x="67515" y="46153"/>
                </a:cubicBezTo>
                <a:cubicBezTo>
                  <a:pt x="47802" y="81846"/>
                  <a:pt x="47802" y="81846"/>
                  <a:pt x="47802" y="81846"/>
                </a:cubicBezTo>
                <a:cubicBezTo>
                  <a:pt x="47802" y="84615"/>
                  <a:pt x="45831" y="84615"/>
                  <a:pt x="43613" y="81846"/>
                </a:cubicBezTo>
                <a:cubicBezTo>
                  <a:pt x="34743" y="73538"/>
                  <a:pt x="34743" y="73538"/>
                  <a:pt x="34743" y="73538"/>
                </a:cubicBezTo>
                <a:cubicBezTo>
                  <a:pt x="32525" y="70769"/>
                  <a:pt x="30308" y="70769"/>
                  <a:pt x="30308" y="73538"/>
                </a:cubicBezTo>
                <a:cubicBezTo>
                  <a:pt x="1971" y="117230"/>
                  <a:pt x="1971" y="117230"/>
                  <a:pt x="1971" y="117230"/>
                </a:cubicBezTo>
                <a:cubicBezTo>
                  <a:pt x="0" y="119692"/>
                  <a:pt x="0" y="119692"/>
                  <a:pt x="1971" y="119692"/>
                </a:cubicBezTo>
                <a:cubicBezTo>
                  <a:pt x="119753" y="119692"/>
                  <a:pt x="119753" y="119692"/>
                  <a:pt x="119753" y="119692"/>
                </a:cubicBezTo>
                <a:cubicBezTo>
                  <a:pt x="119753" y="2769"/>
                  <a:pt x="119753" y="2769"/>
                  <a:pt x="119753" y="2769"/>
                </a:cubicBezTo>
                <a:cubicBezTo>
                  <a:pt x="119753" y="0"/>
                  <a:pt x="119753" y="0"/>
                  <a:pt x="117782" y="2769"/>
                </a:cubicBezTo>
              </a:path>
            </a:pathLst>
          </a:custGeom>
          <a:solidFill>
            <a:srgbClr val="48516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8" name="Shape 5087"/>
          <p:cNvSpPr/>
          <p:nvPr/>
        </p:nvSpPr>
        <p:spPr>
          <a:xfrm>
            <a:off x="7768703" y="4102308"/>
            <a:ext cx="445499" cy="785397"/>
          </a:xfrm>
          <a:custGeom>
            <a:avLst/>
            <a:gdLst/>
            <a:ahLst/>
            <a:cxnLst/>
            <a:rect l="0" t="0" r="0" b="0"/>
            <a:pathLst>
              <a:path w="120000" h="120000" extrusionOk="0">
                <a:moveTo>
                  <a:pt x="119577" y="27766"/>
                </a:moveTo>
                <a:lnTo>
                  <a:pt x="119577" y="27766"/>
                </a:lnTo>
                <a:cubicBezTo>
                  <a:pt x="119577" y="14969"/>
                  <a:pt x="119577" y="14969"/>
                  <a:pt x="119577" y="14969"/>
                </a:cubicBezTo>
                <a:cubicBezTo>
                  <a:pt x="119577" y="8450"/>
                  <a:pt x="93380" y="0"/>
                  <a:pt x="60000" y="0"/>
                </a:cubicBezTo>
                <a:cubicBezTo>
                  <a:pt x="25774" y="0"/>
                  <a:pt x="0" y="8450"/>
                  <a:pt x="0" y="14969"/>
                </a:cubicBezTo>
                <a:cubicBezTo>
                  <a:pt x="0" y="14969"/>
                  <a:pt x="0" y="14969"/>
                  <a:pt x="0" y="27766"/>
                </a:cubicBezTo>
                <a:cubicBezTo>
                  <a:pt x="0" y="40563"/>
                  <a:pt x="40985" y="51428"/>
                  <a:pt x="40985" y="59879"/>
                </a:cubicBezTo>
                <a:cubicBezTo>
                  <a:pt x="40985" y="70503"/>
                  <a:pt x="0" y="79195"/>
                  <a:pt x="0" y="91991"/>
                </a:cubicBezTo>
                <a:cubicBezTo>
                  <a:pt x="0" y="104788"/>
                  <a:pt x="0" y="106961"/>
                  <a:pt x="0" y="106961"/>
                </a:cubicBezTo>
                <a:cubicBezTo>
                  <a:pt x="0" y="111066"/>
                  <a:pt x="25774" y="119758"/>
                  <a:pt x="60000" y="119758"/>
                </a:cubicBezTo>
                <a:cubicBezTo>
                  <a:pt x="93380" y="119758"/>
                  <a:pt x="119577" y="111066"/>
                  <a:pt x="119577" y="106961"/>
                </a:cubicBezTo>
                <a:cubicBezTo>
                  <a:pt x="119577" y="106961"/>
                  <a:pt x="119577" y="104788"/>
                  <a:pt x="119577" y="91991"/>
                </a:cubicBezTo>
                <a:cubicBezTo>
                  <a:pt x="119577" y="79195"/>
                  <a:pt x="78591" y="70503"/>
                  <a:pt x="78591" y="59879"/>
                </a:cubicBezTo>
                <a:cubicBezTo>
                  <a:pt x="78591" y="51428"/>
                  <a:pt x="119577" y="40563"/>
                  <a:pt x="119577" y="27766"/>
                </a:cubicBezTo>
                <a:close/>
                <a:moveTo>
                  <a:pt x="18591" y="14969"/>
                </a:moveTo>
                <a:lnTo>
                  <a:pt x="18591" y="14969"/>
                </a:lnTo>
                <a:cubicBezTo>
                  <a:pt x="25774" y="12796"/>
                  <a:pt x="37183" y="8450"/>
                  <a:pt x="60000" y="8450"/>
                </a:cubicBezTo>
                <a:cubicBezTo>
                  <a:pt x="82394" y="8450"/>
                  <a:pt x="100985" y="14969"/>
                  <a:pt x="100985" y="14969"/>
                </a:cubicBezTo>
                <a:cubicBezTo>
                  <a:pt x="104788" y="14969"/>
                  <a:pt x="108591" y="17142"/>
                  <a:pt x="104788" y="17142"/>
                </a:cubicBezTo>
                <a:cubicBezTo>
                  <a:pt x="97183" y="21247"/>
                  <a:pt x="78591" y="23420"/>
                  <a:pt x="60000" y="23420"/>
                </a:cubicBezTo>
                <a:cubicBezTo>
                  <a:pt x="40985" y="23420"/>
                  <a:pt x="22394" y="21247"/>
                  <a:pt x="14788" y="17142"/>
                </a:cubicBezTo>
                <a:cubicBezTo>
                  <a:pt x="10985" y="17142"/>
                  <a:pt x="18591" y="14969"/>
                  <a:pt x="18591" y="14969"/>
                </a:cubicBezTo>
                <a:close/>
                <a:moveTo>
                  <a:pt x="63802" y="59879"/>
                </a:moveTo>
                <a:lnTo>
                  <a:pt x="63802" y="59879"/>
                </a:lnTo>
                <a:cubicBezTo>
                  <a:pt x="63802" y="68329"/>
                  <a:pt x="74788" y="72676"/>
                  <a:pt x="86197" y="79195"/>
                </a:cubicBezTo>
                <a:cubicBezTo>
                  <a:pt x="93380" y="83299"/>
                  <a:pt x="104788" y="89818"/>
                  <a:pt x="104788" y="91991"/>
                </a:cubicBezTo>
                <a:cubicBezTo>
                  <a:pt x="104788" y="100442"/>
                  <a:pt x="104788" y="100442"/>
                  <a:pt x="104788" y="100442"/>
                </a:cubicBezTo>
                <a:cubicBezTo>
                  <a:pt x="97183" y="98269"/>
                  <a:pt x="63802" y="94164"/>
                  <a:pt x="63802" y="85472"/>
                </a:cubicBezTo>
                <a:cubicBezTo>
                  <a:pt x="63802" y="81368"/>
                  <a:pt x="56197" y="81368"/>
                  <a:pt x="56197" y="85472"/>
                </a:cubicBezTo>
                <a:cubicBezTo>
                  <a:pt x="56197" y="94164"/>
                  <a:pt x="25774" y="98269"/>
                  <a:pt x="14788" y="100442"/>
                </a:cubicBezTo>
                <a:cubicBezTo>
                  <a:pt x="14788" y="91991"/>
                  <a:pt x="14788" y="91991"/>
                  <a:pt x="14788" y="91991"/>
                </a:cubicBezTo>
                <a:cubicBezTo>
                  <a:pt x="14788" y="89818"/>
                  <a:pt x="25774" y="83299"/>
                  <a:pt x="33802" y="79195"/>
                </a:cubicBezTo>
                <a:cubicBezTo>
                  <a:pt x="44788" y="72676"/>
                  <a:pt x="56197" y="68329"/>
                  <a:pt x="56197" y="59879"/>
                </a:cubicBezTo>
                <a:cubicBezTo>
                  <a:pt x="56197" y="53601"/>
                  <a:pt x="44788" y="49014"/>
                  <a:pt x="33802" y="42736"/>
                </a:cubicBezTo>
                <a:cubicBezTo>
                  <a:pt x="25774" y="38390"/>
                  <a:pt x="14788" y="31871"/>
                  <a:pt x="14788" y="27766"/>
                </a:cubicBezTo>
                <a:cubicBezTo>
                  <a:pt x="14788" y="21247"/>
                  <a:pt x="14788" y="21247"/>
                  <a:pt x="14788" y="21247"/>
                </a:cubicBezTo>
                <a:cubicBezTo>
                  <a:pt x="25774" y="25593"/>
                  <a:pt x="40985" y="27766"/>
                  <a:pt x="60000" y="27766"/>
                </a:cubicBezTo>
                <a:cubicBezTo>
                  <a:pt x="78591" y="27766"/>
                  <a:pt x="97183" y="25593"/>
                  <a:pt x="104788" y="21247"/>
                </a:cubicBezTo>
                <a:cubicBezTo>
                  <a:pt x="104788" y="27766"/>
                  <a:pt x="104788" y="27766"/>
                  <a:pt x="104788" y="27766"/>
                </a:cubicBezTo>
                <a:cubicBezTo>
                  <a:pt x="104788" y="31871"/>
                  <a:pt x="93380" y="38390"/>
                  <a:pt x="86197" y="42736"/>
                </a:cubicBezTo>
                <a:cubicBezTo>
                  <a:pt x="74788" y="49014"/>
                  <a:pt x="63802" y="53601"/>
                  <a:pt x="63802" y="59879"/>
                </a:cubicBezTo>
                <a:close/>
              </a:path>
            </a:pathLst>
          </a:custGeom>
          <a:solidFill>
            <a:srgbClr val="48516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9" name="Shape 5186"/>
          <p:cNvSpPr/>
          <p:nvPr/>
        </p:nvSpPr>
        <p:spPr>
          <a:xfrm>
            <a:off x="5786458" y="5093296"/>
            <a:ext cx="675912" cy="583188"/>
          </a:xfrm>
          <a:custGeom>
            <a:avLst/>
            <a:gdLst/>
            <a:ahLst/>
            <a:cxnLst/>
            <a:rect l="0" t="0" r="0" b="0"/>
            <a:pathLst>
              <a:path w="120000" h="120000" extrusionOk="0">
                <a:moveTo>
                  <a:pt x="11453" y="37200"/>
                </a:moveTo>
                <a:lnTo>
                  <a:pt x="11453" y="37200"/>
                </a:lnTo>
                <a:cubicBezTo>
                  <a:pt x="22906" y="26700"/>
                  <a:pt x="32277" y="18600"/>
                  <a:pt x="57527" y="31800"/>
                </a:cubicBezTo>
                <a:cubicBezTo>
                  <a:pt x="69240" y="39900"/>
                  <a:pt x="78351" y="42600"/>
                  <a:pt x="85379" y="42600"/>
                </a:cubicBezTo>
                <a:cubicBezTo>
                  <a:pt x="99175" y="42600"/>
                  <a:pt x="108286" y="34500"/>
                  <a:pt x="115314" y="26700"/>
                </a:cubicBezTo>
                <a:cubicBezTo>
                  <a:pt x="117396" y="24000"/>
                  <a:pt x="119739" y="18600"/>
                  <a:pt x="117396" y="15900"/>
                </a:cubicBezTo>
                <a:cubicBezTo>
                  <a:pt x="115314" y="13200"/>
                  <a:pt x="110629" y="13200"/>
                  <a:pt x="108286" y="15900"/>
                </a:cubicBezTo>
                <a:cubicBezTo>
                  <a:pt x="96832" y="26700"/>
                  <a:pt x="87722" y="34500"/>
                  <a:pt x="62212" y="18600"/>
                </a:cubicBezTo>
                <a:cubicBezTo>
                  <a:pt x="32277" y="0"/>
                  <a:pt x="16138" y="13200"/>
                  <a:pt x="4685" y="26700"/>
                </a:cubicBezTo>
                <a:cubicBezTo>
                  <a:pt x="2342" y="29100"/>
                  <a:pt x="0" y="34500"/>
                  <a:pt x="2342" y="37200"/>
                </a:cubicBezTo>
                <a:cubicBezTo>
                  <a:pt x="4685" y="39900"/>
                  <a:pt x="9110" y="39900"/>
                  <a:pt x="11453" y="37200"/>
                </a:cubicBezTo>
                <a:close/>
                <a:moveTo>
                  <a:pt x="108286" y="53400"/>
                </a:moveTo>
                <a:lnTo>
                  <a:pt x="108286" y="53400"/>
                </a:lnTo>
                <a:cubicBezTo>
                  <a:pt x="96832" y="63900"/>
                  <a:pt x="87722" y="74400"/>
                  <a:pt x="62212" y="58500"/>
                </a:cubicBezTo>
                <a:cubicBezTo>
                  <a:pt x="32277" y="37200"/>
                  <a:pt x="16138" y="53400"/>
                  <a:pt x="4685" y="63900"/>
                </a:cubicBezTo>
                <a:cubicBezTo>
                  <a:pt x="2342" y="66600"/>
                  <a:pt x="0" y="72000"/>
                  <a:pt x="2342" y="74400"/>
                </a:cubicBezTo>
                <a:cubicBezTo>
                  <a:pt x="4685" y="77100"/>
                  <a:pt x="9110" y="77100"/>
                  <a:pt x="11453" y="74400"/>
                </a:cubicBezTo>
                <a:cubicBezTo>
                  <a:pt x="22906" y="63900"/>
                  <a:pt x="32277" y="56100"/>
                  <a:pt x="57527" y="72000"/>
                </a:cubicBezTo>
                <a:cubicBezTo>
                  <a:pt x="69240" y="79800"/>
                  <a:pt x="78351" y="82500"/>
                  <a:pt x="85379" y="82500"/>
                </a:cubicBezTo>
                <a:cubicBezTo>
                  <a:pt x="99175" y="82500"/>
                  <a:pt x="108286" y="72000"/>
                  <a:pt x="115314" y="66600"/>
                </a:cubicBezTo>
                <a:cubicBezTo>
                  <a:pt x="117396" y="63900"/>
                  <a:pt x="119739" y="58500"/>
                  <a:pt x="117396" y="56100"/>
                </a:cubicBezTo>
                <a:cubicBezTo>
                  <a:pt x="115314" y="50400"/>
                  <a:pt x="110629" y="50400"/>
                  <a:pt x="108286" y="53400"/>
                </a:cubicBezTo>
                <a:close/>
                <a:moveTo>
                  <a:pt x="108286" y="90600"/>
                </a:moveTo>
                <a:lnTo>
                  <a:pt x="108286" y="90600"/>
                </a:lnTo>
                <a:cubicBezTo>
                  <a:pt x="96832" y="103800"/>
                  <a:pt x="87722" y="111600"/>
                  <a:pt x="62212" y="95700"/>
                </a:cubicBezTo>
                <a:cubicBezTo>
                  <a:pt x="32277" y="74400"/>
                  <a:pt x="16138" y="90600"/>
                  <a:pt x="4685" y="101100"/>
                </a:cubicBezTo>
                <a:cubicBezTo>
                  <a:pt x="2342" y="103800"/>
                  <a:pt x="0" y="108900"/>
                  <a:pt x="2342" y="111600"/>
                </a:cubicBezTo>
                <a:cubicBezTo>
                  <a:pt x="4685" y="117000"/>
                  <a:pt x="9110" y="117000"/>
                  <a:pt x="11453" y="114300"/>
                </a:cubicBezTo>
                <a:cubicBezTo>
                  <a:pt x="22906" y="101100"/>
                  <a:pt x="32277" y="93000"/>
                  <a:pt x="57527" y="108900"/>
                </a:cubicBezTo>
                <a:cubicBezTo>
                  <a:pt x="69240" y="117000"/>
                  <a:pt x="78351" y="119700"/>
                  <a:pt x="85379" y="119700"/>
                </a:cubicBezTo>
                <a:cubicBezTo>
                  <a:pt x="99175" y="119700"/>
                  <a:pt x="108286" y="111600"/>
                  <a:pt x="115314" y="103800"/>
                </a:cubicBezTo>
                <a:cubicBezTo>
                  <a:pt x="117396" y="101100"/>
                  <a:pt x="119739" y="95700"/>
                  <a:pt x="117396" y="93000"/>
                </a:cubicBezTo>
                <a:cubicBezTo>
                  <a:pt x="115314" y="90600"/>
                  <a:pt x="110629" y="87900"/>
                  <a:pt x="108286" y="90600"/>
                </a:cubicBezTo>
                <a:close/>
              </a:path>
            </a:pathLst>
          </a:custGeom>
          <a:solidFill>
            <a:srgbClr val="48516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0" name="TextBox 19"/>
          <p:cNvSpPr txBox="1"/>
          <p:nvPr/>
        </p:nvSpPr>
        <p:spPr>
          <a:xfrm>
            <a:off x="4887308" y="3046385"/>
            <a:ext cx="2553904" cy="646331"/>
          </a:xfrm>
          <a:prstGeom prst="rect">
            <a:avLst/>
          </a:prstGeom>
          <a:noFill/>
        </p:spPr>
        <p:txBody>
          <a:bodyPr wrap="none" rtlCol="0">
            <a:spAutoFit/>
          </a:bodyPr>
          <a:lstStyle/>
          <a:p>
            <a:r>
              <a:rPr lang="id-ID" sz="3600" dirty="0">
                <a:solidFill>
                  <a:sysClr val="windowText" lastClr="000000"/>
                </a:solidFill>
                <a:latin typeface="Lato" panose="020F0502020204030203" pitchFamily="34" charset="0"/>
                <a:ea typeface="Lato" panose="020F0502020204030203" pitchFamily="34" charset="0"/>
                <a:cs typeface="Lato" panose="020F0502020204030203" pitchFamily="34" charset="0"/>
              </a:rPr>
              <a:t>The Service</a:t>
            </a:r>
            <a:endParaRPr lang="id-ID" sz="3600" dirty="0">
              <a:solidFill>
                <a:sysClr val="windowText" lastClr="000000"/>
              </a:solidFill>
              <a:latin typeface="Lato" panose="020F0502020204030203" pitchFamily="34" charset="0"/>
              <a:ea typeface="Lato" panose="020F0502020204030203" pitchFamily="34" charset="0"/>
              <a:cs typeface="Lato" panose="020F0502020204030203" pitchFamily="34" charset="0"/>
            </a:endParaRPr>
          </a:p>
        </p:txBody>
      </p:sp>
      <p:sp>
        <p:nvSpPr>
          <p:cNvPr id="21" name="Rectangle 20"/>
          <p:cNvSpPr/>
          <p:nvPr/>
        </p:nvSpPr>
        <p:spPr>
          <a:xfrm>
            <a:off x="742870" y="1561016"/>
            <a:ext cx="2585054" cy="1962076"/>
          </a:xfrm>
          <a:prstGeom prst="rect">
            <a:avLst/>
          </a:prstGeom>
        </p:spPr>
        <p:txBody>
          <a:bodyPr wrap="square">
            <a:spAutoFit/>
          </a:bodyPr>
          <a:lstStyle/>
          <a:p>
            <a:pPr>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22" name="Rectangle 21"/>
          <p:cNvSpPr/>
          <p:nvPr/>
        </p:nvSpPr>
        <p:spPr>
          <a:xfrm>
            <a:off x="742870" y="3671878"/>
            <a:ext cx="2585054" cy="1962076"/>
          </a:xfrm>
          <a:prstGeom prst="rect">
            <a:avLst/>
          </a:prstGeom>
        </p:spPr>
        <p:txBody>
          <a:bodyPr wrap="square">
            <a:spAutoFit/>
          </a:bodyPr>
          <a:lstStyle/>
          <a:p>
            <a:pPr>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8858081" y="1561016"/>
            <a:ext cx="2585054" cy="1962076"/>
          </a:xfrm>
          <a:prstGeom prst="rect">
            <a:avLst/>
          </a:prstGeom>
        </p:spPr>
        <p:txBody>
          <a:bodyPr wrap="square">
            <a:spAutoFit/>
          </a:bodyPr>
          <a:lstStyle/>
          <a:p>
            <a:pPr algn="r">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r">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24" name="Rectangle 23"/>
          <p:cNvSpPr/>
          <p:nvPr/>
        </p:nvSpPr>
        <p:spPr>
          <a:xfrm>
            <a:off x="8858081" y="3671878"/>
            <a:ext cx="2585054" cy="1962076"/>
          </a:xfrm>
          <a:prstGeom prst="rect">
            <a:avLst/>
          </a:prstGeom>
        </p:spPr>
        <p:txBody>
          <a:bodyPr wrap="square">
            <a:spAutoFit/>
          </a:bodyPr>
          <a:lstStyle/>
          <a:p>
            <a:pPr algn="r">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r">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25" name="Rectangle 24"/>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TextBox 26"/>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8" name="TextBox 27"/>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 name="Freeform 28"/>
          <p:cNvSpPr/>
          <p:nvPr/>
        </p:nvSpPr>
        <p:spPr bwMode="auto">
          <a:xfrm>
            <a:off x="10429237" y="4514813"/>
            <a:ext cx="1762757" cy="2343186"/>
          </a:xfrm>
          <a:custGeom>
            <a:avLst/>
            <a:gdLst>
              <a:gd name="T0" fmla="*/ 82 w 82"/>
              <a:gd name="T1" fmla="*/ 0 h 109"/>
              <a:gd name="T2" fmla="*/ 0 w 82"/>
              <a:gd name="T3" fmla="*/ 109 h 109"/>
              <a:gd name="T4" fmla="*/ 82 w 82"/>
              <a:gd name="T5" fmla="*/ 109 h 109"/>
              <a:gd name="T6" fmla="*/ 82 w 82"/>
              <a:gd name="T7" fmla="*/ 0 h 109"/>
            </a:gdLst>
            <a:ahLst/>
            <a:cxnLst>
              <a:cxn ang="0">
                <a:pos x="T0" y="T1"/>
              </a:cxn>
              <a:cxn ang="0">
                <a:pos x="T2" y="T3"/>
              </a:cxn>
              <a:cxn ang="0">
                <a:pos x="T4" y="T5"/>
              </a:cxn>
              <a:cxn ang="0">
                <a:pos x="T6" y="T7"/>
              </a:cxn>
            </a:cxnLst>
            <a:rect l="0" t="0" r="r" b="b"/>
            <a:pathLst>
              <a:path w="82" h="109">
                <a:moveTo>
                  <a:pt x="82" y="0"/>
                </a:moveTo>
                <a:lnTo>
                  <a:pt x="0" y="109"/>
                </a:lnTo>
                <a:lnTo>
                  <a:pt x="82" y="109"/>
                </a:lnTo>
                <a:lnTo>
                  <a:pt x="82" y="0"/>
                </a:lnTo>
                <a:close/>
              </a:path>
            </a:pathLst>
          </a:custGeom>
          <a:solidFill>
            <a:srgbClr val="485160"/>
          </a:solidFill>
          <a:ln>
            <a:noFill/>
          </a:ln>
        </p:spPr>
        <p:txBody>
          <a:bodyPr vert="horz" wrap="square" lIns="91440" tIns="45720" rIns="91440" bIns="45720" numCol="1" anchor="t" anchorCtr="0" compatLnSpc="1"/>
          <a:lstStyle/>
          <a:p>
            <a:endParaRPr lang="id-ID"/>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sp>
        <p:nvSpPr>
          <p:cNvPr id="6" name="Freeform 5"/>
          <p:cNvSpPr/>
          <p:nvPr/>
        </p:nvSpPr>
        <p:spPr bwMode="auto">
          <a:xfrm>
            <a:off x="1857829" y="2024877"/>
            <a:ext cx="10334171" cy="4095361"/>
          </a:xfrm>
          <a:custGeom>
            <a:avLst/>
            <a:gdLst>
              <a:gd name="T0" fmla="*/ 0 w 1133"/>
              <a:gd name="T1" fmla="*/ 0 h 449"/>
              <a:gd name="T2" fmla="*/ 0 w 1133"/>
              <a:gd name="T3" fmla="*/ 449 h 449"/>
              <a:gd name="T4" fmla="*/ 1133 w 1133"/>
              <a:gd name="T5" fmla="*/ 449 h 449"/>
              <a:gd name="T6" fmla="*/ 1133 w 1133"/>
              <a:gd name="T7" fmla="*/ 205 h 449"/>
              <a:gd name="T8" fmla="*/ 993 w 1133"/>
              <a:gd name="T9" fmla="*/ 0 h 449"/>
              <a:gd name="T10" fmla="*/ 0 w 1133"/>
              <a:gd name="T11" fmla="*/ 0 h 449"/>
            </a:gdLst>
            <a:ahLst/>
            <a:cxnLst>
              <a:cxn ang="0">
                <a:pos x="T0" y="T1"/>
              </a:cxn>
              <a:cxn ang="0">
                <a:pos x="T2" y="T3"/>
              </a:cxn>
              <a:cxn ang="0">
                <a:pos x="T4" y="T5"/>
              </a:cxn>
              <a:cxn ang="0">
                <a:pos x="T6" y="T7"/>
              </a:cxn>
              <a:cxn ang="0">
                <a:pos x="T8" y="T9"/>
              </a:cxn>
              <a:cxn ang="0">
                <a:pos x="T10" y="T11"/>
              </a:cxn>
            </a:cxnLst>
            <a:rect l="0" t="0" r="r" b="b"/>
            <a:pathLst>
              <a:path w="1133" h="449">
                <a:moveTo>
                  <a:pt x="0" y="0"/>
                </a:moveTo>
                <a:lnTo>
                  <a:pt x="0" y="449"/>
                </a:lnTo>
                <a:lnTo>
                  <a:pt x="1133" y="449"/>
                </a:lnTo>
                <a:lnTo>
                  <a:pt x="1133" y="205"/>
                </a:lnTo>
                <a:lnTo>
                  <a:pt x="993" y="0"/>
                </a:lnTo>
                <a:lnTo>
                  <a:pt x="0" y="0"/>
                </a:lnTo>
                <a:close/>
              </a:path>
            </a:pathLst>
          </a:custGeom>
          <a:solidFill>
            <a:schemeClr val="bg1"/>
          </a:solidFill>
          <a:ln w="14288" cap="flat">
            <a:noFill/>
            <a:prstDash val="solid"/>
            <a:miter lim="800000"/>
          </a:ln>
        </p:spPr>
        <p:txBody>
          <a:bodyPr vert="horz" wrap="square" lIns="91440" tIns="45720" rIns="91440" bIns="45720" numCol="1" anchor="t" anchorCtr="0" compatLnSpc="1"/>
          <a:lstStyle/>
          <a:p>
            <a:endParaRPr lang="id-ID"/>
          </a:p>
        </p:txBody>
      </p:sp>
      <p:sp>
        <p:nvSpPr>
          <p:cNvPr id="7" name="Freeform 6"/>
          <p:cNvSpPr/>
          <p:nvPr/>
        </p:nvSpPr>
        <p:spPr bwMode="auto">
          <a:xfrm>
            <a:off x="10085031" y="0"/>
            <a:ext cx="2106969" cy="3247099"/>
          </a:xfrm>
          <a:custGeom>
            <a:avLst/>
            <a:gdLst>
              <a:gd name="T0" fmla="*/ 0 w 231"/>
              <a:gd name="T1" fmla="*/ 0 h 356"/>
              <a:gd name="T2" fmla="*/ 231 w 231"/>
              <a:gd name="T3" fmla="*/ 356 h 356"/>
              <a:gd name="T4" fmla="*/ 231 w 231"/>
              <a:gd name="T5" fmla="*/ 0 h 356"/>
              <a:gd name="T6" fmla="*/ 0 w 231"/>
              <a:gd name="T7" fmla="*/ 0 h 356"/>
            </a:gdLst>
            <a:ahLst/>
            <a:cxnLst>
              <a:cxn ang="0">
                <a:pos x="T0" y="T1"/>
              </a:cxn>
              <a:cxn ang="0">
                <a:pos x="T2" y="T3"/>
              </a:cxn>
              <a:cxn ang="0">
                <a:pos x="T4" y="T5"/>
              </a:cxn>
              <a:cxn ang="0">
                <a:pos x="T6" y="T7"/>
              </a:cxn>
            </a:cxnLst>
            <a:rect l="0" t="0" r="r" b="b"/>
            <a:pathLst>
              <a:path w="231" h="356">
                <a:moveTo>
                  <a:pt x="0" y="0"/>
                </a:moveTo>
                <a:lnTo>
                  <a:pt x="231" y="356"/>
                </a:lnTo>
                <a:lnTo>
                  <a:pt x="231" y="0"/>
                </a:lnTo>
                <a:lnTo>
                  <a:pt x="0" y="0"/>
                </a:lnTo>
                <a:close/>
              </a:path>
            </a:pathLst>
          </a:custGeom>
          <a:solidFill>
            <a:schemeClr val="bg1"/>
          </a:solidFill>
          <a:ln w="14288" cap="flat">
            <a:noFill/>
            <a:prstDash val="solid"/>
            <a:miter lim="800000"/>
          </a:ln>
        </p:spPr>
        <p:txBody>
          <a:bodyPr vert="horz" wrap="square" lIns="91440" tIns="45720" rIns="91440" bIns="45720" numCol="1" anchor="t" anchorCtr="0" compatLnSpc="1"/>
          <a:lstStyle/>
          <a:p>
            <a:endParaRPr lang="id-ID"/>
          </a:p>
        </p:txBody>
      </p:sp>
      <p:sp>
        <p:nvSpPr>
          <p:cNvPr id="8" name="Freeform 7"/>
          <p:cNvSpPr/>
          <p:nvPr/>
        </p:nvSpPr>
        <p:spPr bwMode="auto">
          <a:xfrm>
            <a:off x="11343738" y="2654227"/>
            <a:ext cx="848262" cy="1240465"/>
          </a:xfrm>
          <a:custGeom>
            <a:avLst/>
            <a:gdLst>
              <a:gd name="T0" fmla="*/ 0 w 93"/>
              <a:gd name="T1" fmla="*/ 0 h 136"/>
              <a:gd name="T2" fmla="*/ 52 w 93"/>
              <a:gd name="T3" fmla="*/ 0 h 136"/>
              <a:gd name="T4" fmla="*/ 93 w 93"/>
              <a:gd name="T5" fmla="*/ 65 h 136"/>
              <a:gd name="T6" fmla="*/ 93 w 93"/>
              <a:gd name="T7" fmla="*/ 136 h 136"/>
              <a:gd name="T8" fmla="*/ 0 w 93"/>
              <a:gd name="T9" fmla="*/ 0 h 136"/>
            </a:gdLst>
            <a:ahLst/>
            <a:cxnLst>
              <a:cxn ang="0">
                <a:pos x="T0" y="T1"/>
              </a:cxn>
              <a:cxn ang="0">
                <a:pos x="T2" y="T3"/>
              </a:cxn>
              <a:cxn ang="0">
                <a:pos x="T4" y="T5"/>
              </a:cxn>
              <a:cxn ang="0">
                <a:pos x="T6" y="T7"/>
              </a:cxn>
              <a:cxn ang="0">
                <a:pos x="T8" y="T9"/>
              </a:cxn>
            </a:cxnLst>
            <a:rect l="0" t="0" r="r" b="b"/>
            <a:pathLst>
              <a:path w="93" h="136">
                <a:moveTo>
                  <a:pt x="0" y="0"/>
                </a:moveTo>
                <a:lnTo>
                  <a:pt x="52" y="0"/>
                </a:lnTo>
                <a:lnTo>
                  <a:pt x="93" y="65"/>
                </a:lnTo>
                <a:lnTo>
                  <a:pt x="93" y="136"/>
                </a:lnTo>
                <a:lnTo>
                  <a:pt x="0"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13" name="Rectangle 12"/>
          <p:cNvSpPr/>
          <p:nvPr/>
        </p:nvSpPr>
        <p:spPr>
          <a:xfrm>
            <a:off x="7445827" y="3545028"/>
            <a:ext cx="3686628" cy="1726948"/>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4" name="Rectangle 13"/>
          <p:cNvSpPr/>
          <p:nvPr/>
        </p:nvSpPr>
        <p:spPr>
          <a:xfrm>
            <a:off x="1748971" y="1014122"/>
            <a:ext cx="6930572" cy="1131079"/>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7385759" y="2960253"/>
            <a:ext cx="2587568" cy="584775"/>
          </a:xfrm>
          <a:prstGeom prst="rect">
            <a:avLst/>
          </a:prstGeom>
          <a:noFill/>
        </p:spPr>
        <p:txBody>
          <a:bodyPr wrap="none" rtlCol="0">
            <a:spAutoFit/>
          </a:bodyPr>
          <a:lstStyle/>
          <a:p>
            <a:r>
              <a:rPr lang="id-ID" sz="3200" spc="300" dirty="0">
                <a:solidFill>
                  <a:srgbClr val="485160"/>
                </a:solidFill>
                <a:latin typeface="Lato" panose="020F0502020204030203" pitchFamily="34" charset="0"/>
                <a:ea typeface="Lato" panose="020F0502020204030203" pitchFamily="34" charset="0"/>
                <a:cs typeface="Lato" panose="020F0502020204030203" pitchFamily="34" charset="0"/>
              </a:rPr>
              <a:t>The gallery</a:t>
            </a:r>
            <a:endParaRPr lang="id-ID" sz="3200"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19" name="Rectangle 18"/>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TextBox 20"/>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22" name="TextBox 21"/>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图片占位符 3" descr="图片包含 墙壁&#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1997" b="1997"/>
          <a:stretch>
            <a:fillRect/>
          </a:stretch>
        </p:blip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sp>
        <p:nvSpPr>
          <p:cNvPr id="2" name="Rectangle 1"/>
          <p:cNvSpPr/>
          <p:nvPr/>
        </p:nvSpPr>
        <p:spPr>
          <a:xfrm>
            <a:off x="1147420" y="2581392"/>
            <a:ext cx="9956007" cy="3416320"/>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a:t>
            </a: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pP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3" name="Rectangle 2"/>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7" name="Freeform 6"/>
          <p:cNvSpPr/>
          <p:nvPr/>
        </p:nvSpPr>
        <p:spPr bwMode="auto">
          <a:xfrm>
            <a:off x="10429243" y="4514813"/>
            <a:ext cx="1762757" cy="2343186"/>
          </a:xfrm>
          <a:custGeom>
            <a:avLst/>
            <a:gdLst>
              <a:gd name="T0" fmla="*/ 82 w 82"/>
              <a:gd name="T1" fmla="*/ 0 h 109"/>
              <a:gd name="T2" fmla="*/ 0 w 82"/>
              <a:gd name="T3" fmla="*/ 109 h 109"/>
              <a:gd name="T4" fmla="*/ 82 w 82"/>
              <a:gd name="T5" fmla="*/ 109 h 109"/>
              <a:gd name="T6" fmla="*/ 82 w 82"/>
              <a:gd name="T7" fmla="*/ 0 h 109"/>
            </a:gdLst>
            <a:ahLst/>
            <a:cxnLst>
              <a:cxn ang="0">
                <a:pos x="T0" y="T1"/>
              </a:cxn>
              <a:cxn ang="0">
                <a:pos x="T2" y="T3"/>
              </a:cxn>
              <a:cxn ang="0">
                <a:pos x="T4" y="T5"/>
              </a:cxn>
              <a:cxn ang="0">
                <a:pos x="T6" y="T7"/>
              </a:cxn>
            </a:cxnLst>
            <a:rect l="0" t="0" r="r" b="b"/>
            <a:pathLst>
              <a:path w="82" h="109">
                <a:moveTo>
                  <a:pt x="82" y="0"/>
                </a:moveTo>
                <a:lnTo>
                  <a:pt x="0" y="109"/>
                </a:lnTo>
                <a:lnTo>
                  <a:pt x="82" y="109"/>
                </a:lnTo>
                <a:lnTo>
                  <a:pt x="82" y="0"/>
                </a:lnTo>
                <a:close/>
              </a:path>
            </a:pathLst>
          </a:custGeom>
          <a:solidFill>
            <a:srgbClr val="4EB0C2"/>
          </a:solidFill>
          <a:ln>
            <a:noFill/>
          </a:ln>
        </p:spPr>
        <p:txBody>
          <a:bodyPr vert="horz" wrap="square" lIns="91440" tIns="45720" rIns="91440" bIns="45720" numCol="1" anchor="t" anchorCtr="0" compatLnSpc="1"/>
          <a:lstStyle/>
          <a:p>
            <a:endParaRPr lang="id-ID"/>
          </a:p>
        </p:txBody>
      </p:sp>
      <p:sp>
        <p:nvSpPr>
          <p:cNvPr id="8" name="TextBox 7"/>
          <p:cNvSpPr txBox="1"/>
          <p:nvPr/>
        </p:nvSpPr>
        <p:spPr>
          <a:xfrm>
            <a:off x="4478177" y="1721105"/>
            <a:ext cx="3294492" cy="646331"/>
          </a:xfrm>
          <a:prstGeom prst="rect">
            <a:avLst/>
          </a:prstGeom>
          <a:noFill/>
        </p:spPr>
        <p:txBody>
          <a:bodyPr wrap="none" rtlCol="0">
            <a:spAutoFit/>
          </a:bodyPr>
          <a:lstStyle/>
          <a:p>
            <a:r>
              <a:rPr lang="id-ID" sz="3600" dirty="0">
                <a:solidFill>
                  <a:srgbClr val="4EB0C2"/>
                </a:solidFill>
                <a:latin typeface="Lato" panose="020F0502020204030203" pitchFamily="34" charset="0"/>
                <a:ea typeface="Lato" panose="020F0502020204030203" pitchFamily="34" charset="0"/>
                <a:cs typeface="Lato" panose="020F0502020204030203" pitchFamily="34" charset="0"/>
              </a:rPr>
              <a:t>Write title here</a:t>
            </a:r>
            <a:endParaRPr lang="id-ID" sz="36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户外, 天空, 风筝, 水&#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10623" b="10623"/>
          <a:stretch>
            <a:fillRect/>
          </a:stretch>
        </p:blipFill>
        <p:spPr>
          <a:xfrm flipH="1">
            <a:off x="0" y="0"/>
            <a:ext cx="12192000" cy="6858000"/>
          </a:xfrm>
        </p:spPr>
      </p:pic>
      <p:sp>
        <p:nvSpPr>
          <p:cNvPr id="9" name="Freeform 6"/>
          <p:cNvSpPr/>
          <p:nvPr/>
        </p:nvSpPr>
        <p:spPr bwMode="auto">
          <a:xfrm>
            <a:off x="7408863" y="0"/>
            <a:ext cx="3968982" cy="6869392"/>
          </a:xfrm>
          <a:custGeom>
            <a:avLst/>
            <a:gdLst>
              <a:gd name="T0" fmla="*/ 65 w 468"/>
              <a:gd name="T1" fmla="*/ 0 h 810"/>
              <a:gd name="T2" fmla="*/ 0 w 468"/>
              <a:gd name="T3" fmla="*/ 0 h 810"/>
              <a:gd name="T4" fmla="*/ 229 w 468"/>
              <a:gd name="T5" fmla="*/ 400 h 810"/>
              <a:gd name="T6" fmla="*/ 189 w 468"/>
              <a:gd name="T7" fmla="*/ 457 h 810"/>
              <a:gd name="T8" fmla="*/ 387 w 468"/>
              <a:gd name="T9" fmla="*/ 810 h 810"/>
              <a:gd name="T10" fmla="*/ 468 w 468"/>
              <a:gd name="T11" fmla="*/ 810 h 810"/>
              <a:gd name="T12" fmla="*/ 301 w 468"/>
              <a:gd name="T13" fmla="*/ 400 h 810"/>
              <a:gd name="T14" fmla="*/ 65 w 468"/>
              <a:gd name="T15" fmla="*/ 0 h 8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0">
                <a:moveTo>
                  <a:pt x="65" y="0"/>
                </a:moveTo>
                <a:lnTo>
                  <a:pt x="0" y="0"/>
                </a:lnTo>
                <a:lnTo>
                  <a:pt x="229" y="400"/>
                </a:lnTo>
                <a:lnTo>
                  <a:pt x="189" y="457"/>
                </a:lnTo>
                <a:lnTo>
                  <a:pt x="387" y="810"/>
                </a:lnTo>
                <a:lnTo>
                  <a:pt x="468" y="810"/>
                </a:lnTo>
                <a:lnTo>
                  <a:pt x="301" y="400"/>
                </a:lnTo>
                <a:lnTo>
                  <a:pt x="65"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8" name="Freeform 5"/>
          <p:cNvSpPr/>
          <p:nvPr/>
        </p:nvSpPr>
        <p:spPr bwMode="auto">
          <a:xfrm>
            <a:off x="7960113" y="0"/>
            <a:ext cx="4231887" cy="6869392"/>
          </a:xfrm>
          <a:custGeom>
            <a:avLst/>
            <a:gdLst>
              <a:gd name="T0" fmla="*/ 0 w 499"/>
              <a:gd name="T1" fmla="*/ 0 h 810"/>
              <a:gd name="T2" fmla="*/ 236 w 499"/>
              <a:gd name="T3" fmla="*/ 400 h 810"/>
              <a:gd name="T4" fmla="*/ 164 w 499"/>
              <a:gd name="T5" fmla="*/ 400 h 810"/>
              <a:gd name="T6" fmla="*/ 403 w 499"/>
              <a:gd name="T7" fmla="*/ 810 h 810"/>
              <a:gd name="T8" fmla="*/ 499 w 499"/>
              <a:gd name="T9" fmla="*/ 810 h 810"/>
              <a:gd name="T10" fmla="*/ 499 w 499"/>
              <a:gd name="T11" fmla="*/ 0 h 810"/>
              <a:gd name="T12" fmla="*/ 0 w 499"/>
              <a:gd name="T13" fmla="*/ 0 h 810"/>
            </a:gdLst>
            <a:ahLst/>
            <a:cxnLst>
              <a:cxn ang="0">
                <a:pos x="T0" y="T1"/>
              </a:cxn>
              <a:cxn ang="0">
                <a:pos x="T2" y="T3"/>
              </a:cxn>
              <a:cxn ang="0">
                <a:pos x="T4" y="T5"/>
              </a:cxn>
              <a:cxn ang="0">
                <a:pos x="T6" y="T7"/>
              </a:cxn>
              <a:cxn ang="0">
                <a:pos x="T8" y="T9"/>
              </a:cxn>
              <a:cxn ang="0">
                <a:pos x="T10" y="T11"/>
              </a:cxn>
              <a:cxn ang="0">
                <a:pos x="T12" y="T13"/>
              </a:cxn>
            </a:cxnLst>
            <a:rect l="0" t="0" r="r" b="b"/>
            <a:pathLst>
              <a:path w="499" h="810">
                <a:moveTo>
                  <a:pt x="0" y="0"/>
                </a:moveTo>
                <a:lnTo>
                  <a:pt x="236" y="400"/>
                </a:lnTo>
                <a:lnTo>
                  <a:pt x="164" y="400"/>
                </a:lnTo>
                <a:lnTo>
                  <a:pt x="403" y="810"/>
                </a:lnTo>
                <a:lnTo>
                  <a:pt x="499" y="810"/>
                </a:lnTo>
                <a:lnTo>
                  <a:pt x="499" y="0"/>
                </a:lnTo>
                <a:lnTo>
                  <a:pt x="0" y="0"/>
                </a:lnTo>
                <a:close/>
              </a:path>
            </a:pathLst>
          </a:custGeom>
          <a:solidFill>
            <a:srgbClr val="485160"/>
          </a:solidFill>
          <a:ln w="14288" cap="flat">
            <a:noFill/>
            <a:prstDash val="solid"/>
            <a:miter lim="800000"/>
          </a:ln>
        </p:spPr>
        <p:txBody>
          <a:bodyPr vert="horz" wrap="square" lIns="91440" tIns="45720" rIns="91440" bIns="45720" numCol="1" anchor="t" anchorCtr="0" compatLnSpc="1"/>
          <a:lstStyle/>
          <a:p>
            <a:endParaRPr lang="id-ID"/>
          </a:p>
        </p:txBody>
      </p:sp>
      <p:sp>
        <p:nvSpPr>
          <p:cNvPr id="14" name="Freeform 13"/>
          <p:cNvSpPr/>
          <p:nvPr/>
        </p:nvSpPr>
        <p:spPr bwMode="auto">
          <a:xfrm>
            <a:off x="9724641" y="536677"/>
            <a:ext cx="1373521" cy="1582292"/>
          </a:xfrm>
          <a:custGeom>
            <a:avLst/>
            <a:gdLst>
              <a:gd name="T0" fmla="*/ 125 w 125"/>
              <a:gd name="T1" fmla="*/ 108 h 144"/>
              <a:gd name="T2" fmla="*/ 62 w 125"/>
              <a:gd name="T3" fmla="*/ 144 h 144"/>
              <a:gd name="T4" fmla="*/ 0 w 125"/>
              <a:gd name="T5" fmla="*/ 108 h 144"/>
              <a:gd name="T6" fmla="*/ 0 w 125"/>
              <a:gd name="T7" fmla="*/ 36 h 144"/>
              <a:gd name="T8" fmla="*/ 62 w 125"/>
              <a:gd name="T9" fmla="*/ 0 h 144"/>
              <a:gd name="T10" fmla="*/ 125 w 125"/>
              <a:gd name="T11" fmla="*/ 36 h 144"/>
              <a:gd name="T12" fmla="*/ 125 w 125"/>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5" h="144">
                <a:moveTo>
                  <a:pt x="125" y="108"/>
                </a:moveTo>
                <a:lnTo>
                  <a:pt x="62" y="144"/>
                </a:lnTo>
                <a:lnTo>
                  <a:pt x="0" y="108"/>
                </a:lnTo>
                <a:lnTo>
                  <a:pt x="0" y="36"/>
                </a:lnTo>
                <a:lnTo>
                  <a:pt x="62" y="0"/>
                </a:lnTo>
                <a:lnTo>
                  <a:pt x="125" y="36"/>
                </a:lnTo>
                <a:lnTo>
                  <a:pt x="125" y="108"/>
                </a:lnTo>
                <a:close/>
              </a:path>
            </a:pathLst>
          </a:custGeom>
          <a:solidFill>
            <a:srgbClr val="A1D9D9"/>
          </a:solidFill>
          <a:ln w="14288" cap="flat">
            <a:noFill/>
            <a:prstDash val="solid"/>
            <a:miter lim="800000"/>
          </a:ln>
        </p:spPr>
        <p:txBody>
          <a:bodyPr vert="horz" wrap="square" lIns="91440" tIns="45720" rIns="91440" bIns="45720" numCol="1" anchor="t" anchorCtr="0" compatLnSpc="1"/>
          <a:lstStyle/>
          <a:p>
            <a:endParaRPr lang="id-ID"/>
          </a:p>
        </p:txBody>
      </p:sp>
      <p:sp>
        <p:nvSpPr>
          <p:cNvPr id="15" name="Shape 5060"/>
          <p:cNvSpPr/>
          <p:nvPr/>
        </p:nvSpPr>
        <p:spPr>
          <a:xfrm>
            <a:off x="10069847" y="986181"/>
            <a:ext cx="683108" cy="683284"/>
          </a:xfrm>
          <a:custGeom>
            <a:avLst/>
            <a:gdLst/>
            <a:ahLst/>
            <a:cxnLst/>
            <a:rect l="0" t="0" r="0" b="0"/>
            <a:pathLst>
              <a:path w="120000" h="120000" extrusionOk="0">
                <a:moveTo>
                  <a:pt x="59750" y="0"/>
                </a:moveTo>
                <a:lnTo>
                  <a:pt x="59750" y="0"/>
                </a:lnTo>
                <a:cubicBezTo>
                  <a:pt x="26750" y="2250"/>
                  <a:pt x="0" y="28750"/>
                  <a:pt x="0" y="62000"/>
                </a:cubicBezTo>
                <a:cubicBezTo>
                  <a:pt x="0" y="93000"/>
                  <a:pt x="26750" y="119750"/>
                  <a:pt x="59750" y="119750"/>
                </a:cubicBezTo>
                <a:cubicBezTo>
                  <a:pt x="93000" y="119750"/>
                  <a:pt x="119750" y="93000"/>
                  <a:pt x="119750" y="60000"/>
                </a:cubicBezTo>
                <a:cubicBezTo>
                  <a:pt x="119750" y="26750"/>
                  <a:pt x="90750" y="0"/>
                  <a:pt x="59750" y="0"/>
                </a:cubicBezTo>
                <a:close/>
                <a:moveTo>
                  <a:pt x="59750" y="106500"/>
                </a:moveTo>
                <a:lnTo>
                  <a:pt x="59750" y="106500"/>
                </a:lnTo>
                <a:cubicBezTo>
                  <a:pt x="35500" y="108500"/>
                  <a:pt x="13250" y="86500"/>
                  <a:pt x="13250" y="62000"/>
                </a:cubicBezTo>
                <a:cubicBezTo>
                  <a:pt x="13250" y="35500"/>
                  <a:pt x="33250" y="13250"/>
                  <a:pt x="59750" y="13250"/>
                </a:cubicBezTo>
                <a:cubicBezTo>
                  <a:pt x="84000" y="13250"/>
                  <a:pt x="106500" y="33250"/>
                  <a:pt x="106500" y="60000"/>
                </a:cubicBezTo>
                <a:cubicBezTo>
                  <a:pt x="106500" y="86500"/>
                  <a:pt x="86250" y="106500"/>
                  <a:pt x="59750" y="106500"/>
                </a:cubicBezTo>
                <a:close/>
                <a:moveTo>
                  <a:pt x="30750" y="88500"/>
                </a:moveTo>
                <a:lnTo>
                  <a:pt x="30750" y="88500"/>
                </a:lnTo>
                <a:cubicBezTo>
                  <a:pt x="30750" y="88500"/>
                  <a:pt x="59750" y="84250"/>
                  <a:pt x="70750" y="73250"/>
                </a:cubicBezTo>
                <a:cubicBezTo>
                  <a:pt x="84000" y="60000"/>
                  <a:pt x="88500" y="31000"/>
                  <a:pt x="88500" y="31000"/>
                </a:cubicBezTo>
                <a:cubicBezTo>
                  <a:pt x="88500" y="31000"/>
                  <a:pt x="59750" y="35500"/>
                  <a:pt x="46500" y="48750"/>
                </a:cubicBezTo>
                <a:cubicBezTo>
                  <a:pt x="35500" y="60000"/>
                  <a:pt x="30750" y="88500"/>
                  <a:pt x="30750" y="88500"/>
                </a:cubicBezTo>
                <a:close/>
                <a:moveTo>
                  <a:pt x="53250" y="53250"/>
                </a:moveTo>
                <a:lnTo>
                  <a:pt x="53250" y="53250"/>
                </a:lnTo>
                <a:cubicBezTo>
                  <a:pt x="59750" y="48750"/>
                  <a:pt x="68500" y="44500"/>
                  <a:pt x="77500" y="42250"/>
                </a:cubicBezTo>
                <a:cubicBezTo>
                  <a:pt x="75250" y="51000"/>
                  <a:pt x="70750" y="62000"/>
                  <a:pt x="66500" y="66500"/>
                </a:cubicBezTo>
                <a:cubicBezTo>
                  <a:pt x="62000" y="68750"/>
                  <a:pt x="57500" y="68750"/>
                  <a:pt x="53250" y="66500"/>
                </a:cubicBezTo>
                <a:cubicBezTo>
                  <a:pt x="51000" y="62000"/>
                  <a:pt x="51000" y="57750"/>
                  <a:pt x="53250" y="53250"/>
                </a:cubicBezTo>
                <a:close/>
              </a:path>
            </a:pathLst>
          </a:custGeom>
          <a:solidFill>
            <a:srgbClr val="48516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墙壁&#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20298" r="20298"/>
          <a:stretch>
            <a:fillRect/>
          </a:stretch>
        </p:blipFill>
        <p:spPr/>
      </p:pic>
      <p:sp>
        <p:nvSpPr>
          <p:cNvPr id="6" name="Freeform 5"/>
          <p:cNvSpPr/>
          <p:nvPr/>
        </p:nvSpPr>
        <p:spPr bwMode="auto">
          <a:xfrm>
            <a:off x="-1" y="2362201"/>
            <a:ext cx="2424594" cy="3720327"/>
          </a:xfrm>
          <a:custGeom>
            <a:avLst/>
            <a:gdLst>
              <a:gd name="T0" fmla="*/ 0 w 247"/>
              <a:gd name="T1" fmla="*/ 0 h 379"/>
              <a:gd name="T2" fmla="*/ 247 w 247"/>
              <a:gd name="T3" fmla="*/ 379 h 379"/>
              <a:gd name="T4" fmla="*/ 189 w 247"/>
              <a:gd name="T5" fmla="*/ 379 h 379"/>
              <a:gd name="T6" fmla="*/ 0 w 247"/>
              <a:gd name="T7" fmla="*/ 72 h 379"/>
              <a:gd name="T8" fmla="*/ 0 w 247"/>
              <a:gd name="T9" fmla="*/ 0 h 379"/>
            </a:gdLst>
            <a:ahLst/>
            <a:cxnLst>
              <a:cxn ang="0">
                <a:pos x="T0" y="T1"/>
              </a:cxn>
              <a:cxn ang="0">
                <a:pos x="T2" y="T3"/>
              </a:cxn>
              <a:cxn ang="0">
                <a:pos x="T4" y="T5"/>
              </a:cxn>
              <a:cxn ang="0">
                <a:pos x="T6" y="T7"/>
              </a:cxn>
              <a:cxn ang="0">
                <a:pos x="T8" y="T9"/>
              </a:cxn>
            </a:cxnLst>
            <a:rect l="0" t="0" r="r" b="b"/>
            <a:pathLst>
              <a:path w="247" h="379">
                <a:moveTo>
                  <a:pt x="0" y="0"/>
                </a:moveTo>
                <a:lnTo>
                  <a:pt x="247" y="379"/>
                </a:lnTo>
                <a:lnTo>
                  <a:pt x="189" y="379"/>
                </a:lnTo>
                <a:lnTo>
                  <a:pt x="0" y="72"/>
                </a:lnTo>
                <a:lnTo>
                  <a:pt x="0"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7" name="Freeform 6"/>
          <p:cNvSpPr/>
          <p:nvPr/>
        </p:nvSpPr>
        <p:spPr bwMode="auto">
          <a:xfrm>
            <a:off x="-1" y="5473920"/>
            <a:ext cx="2905583" cy="1384081"/>
          </a:xfrm>
          <a:custGeom>
            <a:avLst/>
            <a:gdLst>
              <a:gd name="T0" fmla="*/ 0 w 296"/>
              <a:gd name="T1" fmla="*/ 0 h 141"/>
              <a:gd name="T2" fmla="*/ 150 w 296"/>
              <a:gd name="T3" fmla="*/ 0 h 141"/>
              <a:gd name="T4" fmla="*/ 189 w 296"/>
              <a:gd name="T5" fmla="*/ 62 h 141"/>
              <a:gd name="T6" fmla="*/ 247 w 296"/>
              <a:gd name="T7" fmla="*/ 62 h 141"/>
              <a:gd name="T8" fmla="*/ 296 w 296"/>
              <a:gd name="T9" fmla="*/ 141 h 141"/>
              <a:gd name="T10" fmla="*/ 0 w 296"/>
              <a:gd name="T11" fmla="*/ 141 h 141"/>
              <a:gd name="T12" fmla="*/ 0 w 29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296" h="141">
                <a:moveTo>
                  <a:pt x="0" y="0"/>
                </a:moveTo>
                <a:lnTo>
                  <a:pt x="150" y="0"/>
                </a:lnTo>
                <a:lnTo>
                  <a:pt x="189" y="62"/>
                </a:lnTo>
                <a:lnTo>
                  <a:pt x="247" y="62"/>
                </a:lnTo>
                <a:lnTo>
                  <a:pt x="296" y="141"/>
                </a:lnTo>
                <a:lnTo>
                  <a:pt x="0" y="141"/>
                </a:lnTo>
                <a:lnTo>
                  <a:pt x="0" y="0"/>
                </a:lnTo>
                <a:close/>
              </a:path>
            </a:pathLst>
          </a:custGeom>
          <a:solidFill>
            <a:srgbClr val="485160"/>
          </a:solidFill>
          <a:ln w="3175" cap="flat">
            <a:noFill/>
            <a:prstDash val="solid"/>
            <a:miter lim="800000"/>
          </a:ln>
        </p:spPr>
        <p:txBody>
          <a:bodyPr vert="horz" wrap="square" lIns="91440" tIns="45720" rIns="91440" bIns="45720" numCol="1" anchor="t" anchorCtr="0" compatLnSpc="1"/>
          <a:lstStyle/>
          <a:p>
            <a:endParaRPr lang="id-ID"/>
          </a:p>
        </p:txBody>
      </p:sp>
      <p:sp>
        <p:nvSpPr>
          <p:cNvPr id="12" name="Rectangle 11"/>
          <p:cNvSpPr/>
          <p:nvPr/>
        </p:nvSpPr>
        <p:spPr>
          <a:xfrm>
            <a:off x="2099832" y="3545028"/>
            <a:ext cx="4167617" cy="1754326"/>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2039765" y="2960253"/>
            <a:ext cx="2587568" cy="584775"/>
          </a:xfrm>
          <a:prstGeom prst="rect">
            <a:avLst/>
          </a:prstGeom>
          <a:noFill/>
        </p:spPr>
        <p:txBody>
          <a:bodyPr wrap="none" rtlCol="0">
            <a:spAutoFit/>
          </a:bodyPr>
          <a:lstStyle/>
          <a:p>
            <a:r>
              <a:rPr lang="id-ID" sz="3200" spc="300" dirty="0">
                <a:solidFill>
                  <a:srgbClr val="485160"/>
                </a:solidFill>
                <a:latin typeface="Lato" panose="020F0502020204030203" pitchFamily="34" charset="0"/>
                <a:ea typeface="Lato" panose="020F0502020204030203" pitchFamily="34" charset="0"/>
                <a:cs typeface="Lato" panose="020F0502020204030203" pitchFamily="34" charset="0"/>
              </a:rPr>
              <a:t>The gallery</a:t>
            </a:r>
            <a:endParaRPr lang="id-ID" sz="3200"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14" name="Rectangle 13"/>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TextBox 15"/>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 y="2362201"/>
            <a:ext cx="2905583" cy="4495800"/>
            <a:chOff x="-1" y="2362201"/>
            <a:chExt cx="2905583" cy="4495800"/>
          </a:xfrm>
        </p:grpSpPr>
        <p:sp>
          <p:nvSpPr>
            <p:cNvPr id="29" name="Freeform 28"/>
            <p:cNvSpPr/>
            <p:nvPr/>
          </p:nvSpPr>
          <p:spPr bwMode="auto">
            <a:xfrm>
              <a:off x="-1" y="2362201"/>
              <a:ext cx="2424594" cy="3720327"/>
            </a:xfrm>
            <a:custGeom>
              <a:avLst/>
              <a:gdLst>
                <a:gd name="T0" fmla="*/ 0 w 247"/>
                <a:gd name="T1" fmla="*/ 0 h 379"/>
                <a:gd name="T2" fmla="*/ 247 w 247"/>
                <a:gd name="T3" fmla="*/ 379 h 379"/>
                <a:gd name="T4" fmla="*/ 189 w 247"/>
                <a:gd name="T5" fmla="*/ 379 h 379"/>
                <a:gd name="T6" fmla="*/ 0 w 247"/>
                <a:gd name="T7" fmla="*/ 72 h 379"/>
                <a:gd name="T8" fmla="*/ 0 w 247"/>
                <a:gd name="T9" fmla="*/ 0 h 379"/>
              </a:gdLst>
              <a:ahLst/>
              <a:cxnLst>
                <a:cxn ang="0">
                  <a:pos x="T0" y="T1"/>
                </a:cxn>
                <a:cxn ang="0">
                  <a:pos x="T2" y="T3"/>
                </a:cxn>
                <a:cxn ang="0">
                  <a:pos x="T4" y="T5"/>
                </a:cxn>
                <a:cxn ang="0">
                  <a:pos x="T6" y="T7"/>
                </a:cxn>
                <a:cxn ang="0">
                  <a:pos x="T8" y="T9"/>
                </a:cxn>
              </a:cxnLst>
              <a:rect l="0" t="0" r="r" b="b"/>
              <a:pathLst>
                <a:path w="247" h="379">
                  <a:moveTo>
                    <a:pt x="0" y="0"/>
                  </a:moveTo>
                  <a:lnTo>
                    <a:pt x="247" y="379"/>
                  </a:lnTo>
                  <a:lnTo>
                    <a:pt x="189" y="379"/>
                  </a:lnTo>
                  <a:lnTo>
                    <a:pt x="0" y="72"/>
                  </a:lnTo>
                  <a:lnTo>
                    <a:pt x="0"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30" name="Freeform 29"/>
            <p:cNvSpPr/>
            <p:nvPr/>
          </p:nvSpPr>
          <p:spPr bwMode="auto">
            <a:xfrm>
              <a:off x="-1" y="5473920"/>
              <a:ext cx="2905583" cy="1384081"/>
            </a:xfrm>
            <a:custGeom>
              <a:avLst/>
              <a:gdLst>
                <a:gd name="T0" fmla="*/ 0 w 296"/>
                <a:gd name="T1" fmla="*/ 0 h 141"/>
                <a:gd name="T2" fmla="*/ 150 w 296"/>
                <a:gd name="T3" fmla="*/ 0 h 141"/>
                <a:gd name="T4" fmla="*/ 189 w 296"/>
                <a:gd name="T5" fmla="*/ 62 h 141"/>
                <a:gd name="T6" fmla="*/ 247 w 296"/>
                <a:gd name="T7" fmla="*/ 62 h 141"/>
                <a:gd name="T8" fmla="*/ 296 w 296"/>
                <a:gd name="T9" fmla="*/ 141 h 141"/>
                <a:gd name="T10" fmla="*/ 0 w 296"/>
                <a:gd name="T11" fmla="*/ 141 h 141"/>
                <a:gd name="T12" fmla="*/ 0 w 29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296" h="141">
                  <a:moveTo>
                    <a:pt x="0" y="0"/>
                  </a:moveTo>
                  <a:lnTo>
                    <a:pt x="150" y="0"/>
                  </a:lnTo>
                  <a:lnTo>
                    <a:pt x="189" y="62"/>
                  </a:lnTo>
                  <a:lnTo>
                    <a:pt x="247" y="62"/>
                  </a:lnTo>
                  <a:lnTo>
                    <a:pt x="296" y="141"/>
                  </a:lnTo>
                  <a:lnTo>
                    <a:pt x="0" y="141"/>
                  </a:lnTo>
                  <a:lnTo>
                    <a:pt x="0" y="0"/>
                  </a:lnTo>
                  <a:close/>
                </a:path>
              </a:pathLst>
            </a:custGeom>
            <a:solidFill>
              <a:srgbClr val="485160"/>
            </a:solidFill>
            <a:ln w="3175" cap="flat">
              <a:noFill/>
              <a:prstDash val="solid"/>
              <a:miter lim="800000"/>
            </a:ln>
          </p:spPr>
          <p:txBody>
            <a:bodyPr vert="horz" wrap="square" lIns="91440" tIns="45720" rIns="91440" bIns="45720" numCol="1" anchor="t" anchorCtr="0" compatLnSpc="1"/>
            <a:lstStyle/>
            <a:p>
              <a:endParaRPr lang="id-ID"/>
            </a:p>
          </p:txBody>
        </p:sp>
      </p:grpSp>
      <p:sp>
        <p:nvSpPr>
          <p:cNvPr id="10" name="Freeform 8"/>
          <p:cNvSpPr/>
          <p:nvPr/>
        </p:nvSpPr>
        <p:spPr bwMode="auto">
          <a:xfrm>
            <a:off x="2854236" y="3659478"/>
            <a:ext cx="1208034" cy="1923318"/>
          </a:xfrm>
          <a:custGeom>
            <a:avLst/>
            <a:gdLst>
              <a:gd name="T0" fmla="*/ 152 w 152"/>
              <a:gd name="T1" fmla="*/ 0 h 242"/>
              <a:gd name="T2" fmla="*/ 152 w 152"/>
              <a:gd name="T3" fmla="*/ 242 h 242"/>
              <a:gd name="T4" fmla="*/ 0 w 152"/>
              <a:gd name="T5" fmla="*/ 242 h 242"/>
              <a:gd name="T6" fmla="*/ 152 w 152"/>
              <a:gd name="T7" fmla="*/ 0 h 242"/>
            </a:gdLst>
            <a:ahLst/>
            <a:cxnLst>
              <a:cxn ang="0">
                <a:pos x="T0" y="T1"/>
              </a:cxn>
              <a:cxn ang="0">
                <a:pos x="T2" y="T3"/>
              </a:cxn>
              <a:cxn ang="0">
                <a:pos x="T4" y="T5"/>
              </a:cxn>
              <a:cxn ang="0">
                <a:pos x="T6" y="T7"/>
              </a:cxn>
            </a:cxnLst>
            <a:rect l="0" t="0" r="r" b="b"/>
            <a:pathLst>
              <a:path w="152" h="242">
                <a:moveTo>
                  <a:pt x="152" y="0"/>
                </a:moveTo>
                <a:lnTo>
                  <a:pt x="152" y="242"/>
                </a:lnTo>
                <a:lnTo>
                  <a:pt x="0" y="242"/>
                </a:lnTo>
                <a:lnTo>
                  <a:pt x="152"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11" name="Freeform 9"/>
          <p:cNvSpPr/>
          <p:nvPr/>
        </p:nvSpPr>
        <p:spPr bwMode="auto">
          <a:xfrm>
            <a:off x="1471354" y="3429000"/>
            <a:ext cx="2527335" cy="2153801"/>
          </a:xfrm>
          <a:custGeom>
            <a:avLst/>
            <a:gdLst>
              <a:gd name="T0" fmla="*/ 0 w 318"/>
              <a:gd name="T1" fmla="*/ 0 h 271"/>
              <a:gd name="T2" fmla="*/ 318 w 318"/>
              <a:gd name="T3" fmla="*/ 0 h 271"/>
              <a:gd name="T4" fmla="*/ 142 w 318"/>
              <a:gd name="T5" fmla="*/ 271 h 271"/>
              <a:gd name="T6" fmla="*/ 0 w 318"/>
              <a:gd name="T7" fmla="*/ 271 h 271"/>
              <a:gd name="T8" fmla="*/ 0 w 318"/>
              <a:gd name="T9" fmla="*/ 0 h 271"/>
            </a:gdLst>
            <a:ahLst/>
            <a:cxnLst>
              <a:cxn ang="0">
                <a:pos x="T0" y="T1"/>
              </a:cxn>
              <a:cxn ang="0">
                <a:pos x="T2" y="T3"/>
              </a:cxn>
              <a:cxn ang="0">
                <a:pos x="T4" y="T5"/>
              </a:cxn>
              <a:cxn ang="0">
                <a:pos x="T6" y="T7"/>
              </a:cxn>
              <a:cxn ang="0">
                <a:pos x="T8" y="T9"/>
              </a:cxn>
            </a:cxnLst>
            <a:rect l="0" t="0" r="r" b="b"/>
            <a:pathLst>
              <a:path w="318" h="271">
                <a:moveTo>
                  <a:pt x="0" y="0"/>
                </a:moveTo>
                <a:lnTo>
                  <a:pt x="318" y="0"/>
                </a:lnTo>
                <a:lnTo>
                  <a:pt x="142" y="271"/>
                </a:lnTo>
                <a:lnTo>
                  <a:pt x="0" y="271"/>
                </a:lnTo>
                <a:lnTo>
                  <a:pt x="0" y="0"/>
                </a:lnTo>
                <a:close/>
              </a:path>
            </a:pathLst>
          </a:custGeom>
          <a:solidFill>
            <a:schemeClr val="bg1">
              <a:lumMod val="85000"/>
            </a:schemeClr>
          </a:solidFill>
          <a:ln w="3175" cap="flat">
            <a:noFill/>
            <a:prstDash val="solid"/>
            <a:miter lim="800000"/>
          </a:ln>
        </p:spPr>
        <p:txBody>
          <a:bodyPr vert="horz" wrap="square" lIns="91440" tIns="45720" rIns="91440" bIns="45720" numCol="1" anchor="t" anchorCtr="0" compatLnSpc="1"/>
          <a:lstStyle/>
          <a:p>
            <a:endParaRPr lang="id-ID"/>
          </a:p>
        </p:txBody>
      </p:sp>
      <p:sp>
        <p:nvSpPr>
          <p:cNvPr id="14" name="Freeform 8"/>
          <p:cNvSpPr/>
          <p:nvPr/>
        </p:nvSpPr>
        <p:spPr bwMode="auto">
          <a:xfrm>
            <a:off x="6176985" y="3659478"/>
            <a:ext cx="1208034" cy="1923318"/>
          </a:xfrm>
          <a:custGeom>
            <a:avLst/>
            <a:gdLst>
              <a:gd name="T0" fmla="*/ 152 w 152"/>
              <a:gd name="T1" fmla="*/ 0 h 242"/>
              <a:gd name="T2" fmla="*/ 152 w 152"/>
              <a:gd name="T3" fmla="*/ 242 h 242"/>
              <a:gd name="T4" fmla="*/ 0 w 152"/>
              <a:gd name="T5" fmla="*/ 242 h 242"/>
              <a:gd name="T6" fmla="*/ 152 w 152"/>
              <a:gd name="T7" fmla="*/ 0 h 242"/>
            </a:gdLst>
            <a:ahLst/>
            <a:cxnLst>
              <a:cxn ang="0">
                <a:pos x="T0" y="T1"/>
              </a:cxn>
              <a:cxn ang="0">
                <a:pos x="T2" y="T3"/>
              </a:cxn>
              <a:cxn ang="0">
                <a:pos x="T4" y="T5"/>
              </a:cxn>
              <a:cxn ang="0">
                <a:pos x="T6" y="T7"/>
              </a:cxn>
            </a:cxnLst>
            <a:rect l="0" t="0" r="r" b="b"/>
            <a:pathLst>
              <a:path w="152" h="242">
                <a:moveTo>
                  <a:pt x="152" y="0"/>
                </a:moveTo>
                <a:lnTo>
                  <a:pt x="152" y="242"/>
                </a:lnTo>
                <a:lnTo>
                  <a:pt x="0" y="242"/>
                </a:lnTo>
                <a:lnTo>
                  <a:pt x="152"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15" name="Freeform 9"/>
          <p:cNvSpPr/>
          <p:nvPr/>
        </p:nvSpPr>
        <p:spPr bwMode="auto">
          <a:xfrm>
            <a:off x="4794103" y="3429000"/>
            <a:ext cx="2527335" cy="2153801"/>
          </a:xfrm>
          <a:custGeom>
            <a:avLst/>
            <a:gdLst>
              <a:gd name="T0" fmla="*/ 0 w 318"/>
              <a:gd name="T1" fmla="*/ 0 h 271"/>
              <a:gd name="T2" fmla="*/ 318 w 318"/>
              <a:gd name="T3" fmla="*/ 0 h 271"/>
              <a:gd name="T4" fmla="*/ 142 w 318"/>
              <a:gd name="T5" fmla="*/ 271 h 271"/>
              <a:gd name="T6" fmla="*/ 0 w 318"/>
              <a:gd name="T7" fmla="*/ 271 h 271"/>
              <a:gd name="T8" fmla="*/ 0 w 318"/>
              <a:gd name="T9" fmla="*/ 0 h 271"/>
            </a:gdLst>
            <a:ahLst/>
            <a:cxnLst>
              <a:cxn ang="0">
                <a:pos x="T0" y="T1"/>
              </a:cxn>
              <a:cxn ang="0">
                <a:pos x="T2" y="T3"/>
              </a:cxn>
              <a:cxn ang="0">
                <a:pos x="T4" y="T5"/>
              </a:cxn>
              <a:cxn ang="0">
                <a:pos x="T6" y="T7"/>
              </a:cxn>
              <a:cxn ang="0">
                <a:pos x="T8" y="T9"/>
              </a:cxn>
            </a:cxnLst>
            <a:rect l="0" t="0" r="r" b="b"/>
            <a:pathLst>
              <a:path w="318" h="271">
                <a:moveTo>
                  <a:pt x="0" y="0"/>
                </a:moveTo>
                <a:lnTo>
                  <a:pt x="318" y="0"/>
                </a:lnTo>
                <a:lnTo>
                  <a:pt x="142" y="271"/>
                </a:lnTo>
                <a:lnTo>
                  <a:pt x="0" y="271"/>
                </a:lnTo>
                <a:lnTo>
                  <a:pt x="0" y="0"/>
                </a:lnTo>
                <a:close/>
              </a:path>
            </a:pathLst>
          </a:custGeom>
          <a:solidFill>
            <a:schemeClr val="bg1">
              <a:lumMod val="85000"/>
            </a:schemeClr>
          </a:solidFill>
          <a:ln w="3175" cap="flat">
            <a:noFill/>
            <a:prstDash val="solid"/>
            <a:miter lim="800000"/>
          </a:ln>
        </p:spPr>
        <p:txBody>
          <a:bodyPr vert="horz" wrap="square" lIns="91440" tIns="45720" rIns="91440" bIns="45720" numCol="1" anchor="t" anchorCtr="0" compatLnSpc="1"/>
          <a:lstStyle/>
          <a:p>
            <a:endParaRPr lang="id-ID"/>
          </a:p>
        </p:txBody>
      </p:sp>
      <p:sp>
        <p:nvSpPr>
          <p:cNvPr id="17" name="Freeform 8"/>
          <p:cNvSpPr/>
          <p:nvPr/>
        </p:nvSpPr>
        <p:spPr bwMode="auto">
          <a:xfrm>
            <a:off x="9512613" y="3659478"/>
            <a:ext cx="1208034" cy="1923318"/>
          </a:xfrm>
          <a:custGeom>
            <a:avLst/>
            <a:gdLst>
              <a:gd name="T0" fmla="*/ 152 w 152"/>
              <a:gd name="T1" fmla="*/ 0 h 242"/>
              <a:gd name="T2" fmla="*/ 152 w 152"/>
              <a:gd name="T3" fmla="*/ 242 h 242"/>
              <a:gd name="T4" fmla="*/ 0 w 152"/>
              <a:gd name="T5" fmla="*/ 242 h 242"/>
              <a:gd name="T6" fmla="*/ 152 w 152"/>
              <a:gd name="T7" fmla="*/ 0 h 242"/>
            </a:gdLst>
            <a:ahLst/>
            <a:cxnLst>
              <a:cxn ang="0">
                <a:pos x="T0" y="T1"/>
              </a:cxn>
              <a:cxn ang="0">
                <a:pos x="T2" y="T3"/>
              </a:cxn>
              <a:cxn ang="0">
                <a:pos x="T4" y="T5"/>
              </a:cxn>
              <a:cxn ang="0">
                <a:pos x="T6" y="T7"/>
              </a:cxn>
            </a:cxnLst>
            <a:rect l="0" t="0" r="r" b="b"/>
            <a:pathLst>
              <a:path w="152" h="242">
                <a:moveTo>
                  <a:pt x="152" y="0"/>
                </a:moveTo>
                <a:lnTo>
                  <a:pt x="152" y="242"/>
                </a:lnTo>
                <a:lnTo>
                  <a:pt x="0" y="242"/>
                </a:lnTo>
                <a:lnTo>
                  <a:pt x="152"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18" name="Freeform 9"/>
          <p:cNvSpPr/>
          <p:nvPr/>
        </p:nvSpPr>
        <p:spPr bwMode="auto">
          <a:xfrm>
            <a:off x="8129731" y="3429000"/>
            <a:ext cx="2527335" cy="2153801"/>
          </a:xfrm>
          <a:custGeom>
            <a:avLst/>
            <a:gdLst>
              <a:gd name="T0" fmla="*/ 0 w 318"/>
              <a:gd name="T1" fmla="*/ 0 h 271"/>
              <a:gd name="T2" fmla="*/ 318 w 318"/>
              <a:gd name="T3" fmla="*/ 0 h 271"/>
              <a:gd name="T4" fmla="*/ 142 w 318"/>
              <a:gd name="T5" fmla="*/ 271 h 271"/>
              <a:gd name="T6" fmla="*/ 0 w 318"/>
              <a:gd name="T7" fmla="*/ 271 h 271"/>
              <a:gd name="T8" fmla="*/ 0 w 318"/>
              <a:gd name="T9" fmla="*/ 0 h 271"/>
            </a:gdLst>
            <a:ahLst/>
            <a:cxnLst>
              <a:cxn ang="0">
                <a:pos x="T0" y="T1"/>
              </a:cxn>
              <a:cxn ang="0">
                <a:pos x="T2" y="T3"/>
              </a:cxn>
              <a:cxn ang="0">
                <a:pos x="T4" y="T5"/>
              </a:cxn>
              <a:cxn ang="0">
                <a:pos x="T6" y="T7"/>
              </a:cxn>
              <a:cxn ang="0">
                <a:pos x="T8" y="T9"/>
              </a:cxn>
            </a:cxnLst>
            <a:rect l="0" t="0" r="r" b="b"/>
            <a:pathLst>
              <a:path w="318" h="271">
                <a:moveTo>
                  <a:pt x="0" y="0"/>
                </a:moveTo>
                <a:lnTo>
                  <a:pt x="318" y="0"/>
                </a:lnTo>
                <a:lnTo>
                  <a:pt x="142" y="271"/>
                </a:lnTo>
                <a:lnTo>
                  <a:pt x="0" y="271"/>
                </a:lnTo>
                <a:lnTo>
                  <a:pt x="0" y="0"/>
                </a:lnTo>
                <a:close/>
              </a:path>
            </a:pathLst>
          </a:custGeom>
          <a:solidFill>
            <a:schemeClr val="bg1">
              <a:lumMod val="85000"/>
            </a:schemeClr>
          </a:solidFill>
          <a:ln w="3175" cap="flat">
            <a:noFill/>
            <a:prstDash val="solid"/>
            <a:miter lim="800000"/>
          </a:ln>
        </p:spPr>
        <p:txBody>
          <a:bodyPr vert="horz" wrap="square" lIns="91440" tIns="45720" rIns="91440" bIns="45720" numCol="1" anchor="t" anchorCtr="0" compatLnSpc="1"/>
          <a:lstStyle/>
          <a:p>
            <a:endParaRPr lang="id-ID"/>
          </a:p>
        </p:txBody>
      </p:sp>
      <p:sp>
        <p:nvSpPr>
          <p:cNvPr id="21" name="TextBox 20"/>
          <p:cNvSpPr txBox="1"/>
          <p:nvPr/>
        </p:nvSpPr>
        <p:spPr>
          <a:xfrm>
            <a:off x="1581662" y="4151957"/>
            <a:ext cx="1479892" cy="707886"/>
          </a:xfrm>
          <a:prstGeom prst="rect">
            <a:avLst/>
          </a:prstGeom>
          <a:noFill/>
        </p:spPr>
        <p:txBody>
          <a:bodyPr wrap="none" rtlCol="0">
            <a:spAutoFit/>
          </a:bodyPr>
          <a:lstStyle/>
          <a:p>
            <a:r>
              <a:rPr lang="id-ID" sz="4000" b="1" spc="300" dirty="0">
                <a:solidFill>
                  <a:srgbClr val="485160"/>
                </a:solidFill>
                <a:latin typeface="Lato" panose="020F0502020204030203" pitchFamily="34" charset="0"/>
                <a:ea typeface="Lato" panose="020F0502020204030203" pitchFamily="34" charset="0"/>
                <a:cs typeface="Lato" panose="020F0502020204030203" pitchFamily="34" charset="0"/>
              </a:rPr>
              <a:t>50 %</a:t>
            </a:r>
            <a:endParaRPr lang="id-ID" sz="4000" b="1"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22" name="TextBox 21"/>
          <p:cNvSpPr txBox="1"/>
          <p:nvPr/>
        </p:nvSpPr>
        <p:spPr>
          <a:xfrm>
            <a:off x="4885952" y="4151957"/>
            <a:ext cx="1479892" cy="707886"/>
          </a:xfrm>
          <a:prstGeom prst="rect">
            <a:avLst/>
          </a:prstGeom>
          <a:noFill/>
        </p:spPr>
        <p:txBody>
          <a:bodyPr wrap="none" rtlCol="0">
            <a:spAutoFit/>
          </a:bodyPr>
          <a:lstStyle/>
          <a:p>
            <a:r>
              <a:rPr lang="id-ID" sz="4000" b="1" spc="300" dirty="0">
                <a:solidFill>
                  <a:srgbClr val="485160"/>
                </a:solidFill>
                <a:latin typeface="Lato" panose="020F0502020204030203" pitchFamily="34" charset="0"/>
                <a:ea typeface="Lato" panose="020F0502020204030203" pitchFamily="34" charset="0"/>
                <a:cs typeface="Lato" panose="020F0502020204030203" pitchFamily="34" charset="0"/>
              </a:rPr>
              <a:t>70 %</a:t>
            </a:r>
            <a:endParaRPr lang="id-ID" sz="4000" b="1"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8193312" y="4151957"/>
            <a:ext cx="1479892" cy="707886"/>
          </a:xfrm>
          <a:prstGeom prst="rect">
            <a:avLst/>
          </a:prstGeom>
          <a:noFill/>
        </p:spPr>
        <p:txBody>
          <a:bodyPr wrap="none" rtlCol="0">
            <a:spAutoFit/>
          </a:bodyPr>
          <a:lstStyle/>
          <a:p>
            <a:r>
              <a:rPr lang="id-ID" sz="4000" b="1" spc="300" dirty="0">
                <a:solidFill>
                  <a:srgbClr val="485160"/>
                </a:solidFill>
                <a:latin typeface="Lato" panose="020F0502020204030203" pitchFamily="34" charset="0"/>
                <a:ea typeface="Lato" panose="020F0502020204030203" pitchFamily="34" charset="0"/>
                <a:cs typeface="Lato" panose="020F0502020204030203" pitchFamily="34" charset="0"/>
              </a:rPr>
              <a:t>80 %</a:t>
            </a:r>
            <a:endParaRPr lang="id-ID" sz="4000" b="1"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1578915" y="3805886"/>
            <a:ext cx="1638590" cy="400110"/>
          </a:xfrm>
          <a:prstGeom prst="rect">
            <a:avLst/>
          </a:prstGeom>
          <a:noFill/>
        </p:spPr>
        <p:txBody>
          <a:bodyPr wrap="none" rtlCol="0">
            <a:spAutoFit/>
          </a:bodyPr>
          <a:lstStyle/>
          <a:p>
            <a:r>
              <a:rPr lang="id-ID" sz="2000" spc="300" dirty="0">
                <a:solidFill>
                  <a:srgbClr val="485160"/>
                </a:solidFill>
                <a:latin typeface="Lato" panose="020F0502020204030203" pitchFamily="34" charset="0"/>
                <a:ea typeface="Lato" panose="020F0502020204030203" pitchFamily="34" charset="0"/>
                <a:cs typeface="Lato" panose="020F0502020204030203" pitchFamily="34" charset="0"/>
              </a:rPr>
              <a:t>Title here</a:t>
            </a:r>
            <a:endParaRPr lang="id-ID" sz="2000"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25" name="TextBox 24"/>
          <p:cNvSpPr txBox="1"/>
          <p:nvPr/>
        </p:nvSpPr>
        <p:spPr>
          <a:xfrm>
            <a:off x="4853624" y="3805886"/>
            <a:ext cx="1638590" cy="400110"/>
          </a:xfrm>
          <a:prstGeom prst="rect">
            <a:avLst/>
          </a:prstGeom>
          <a:noFill/>
        </p:spPr>
        <p:txBody>
          <a:bodyPr wrap="none" rtlCol="0">
            <a:spAutoFit/>
          </a:bodyPr>
          <a:lstStyle/>
          <a:p>
            <a:r>
              <a:rPr lang="id-ID" sz="2000" spc="300" dirty="0">
                <a:solidFill>
                  <a:srgbClr val="485160"/>
                </a:solidFill>
                <a:latin typeface="Lato" panose="020F0502020204030203" pitchFamily="34" charset="0"/>
                <a:ea typeface="Lato" panose="020F0502020204030203" pitchFamily="34" charset="0"/>
                <a:cs typeface="Lato" panose="020F0502020204030203" pitchFamily="34" charset="0"/>
              </a:rPr>
              <a:t>Title here</a:t>
            </a:r>
            <a:endParaRPr lang="id-ID" sz="2000"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26" name="TextBox 25"/>
          <p:cNvSpPr txBox="1"/>
          <p:nvPr/>
        </p:nvSpPr>
        <p:spPr>
          <a:xfrm>
            <a:off x="8160572" y="3805886"/>
            <a:ext cx="1638590" cy="400110"/>
          </a:xfrm>
          <a:prstGeom prst="rect">
            <a:avLst/>
          </a:prstGeom>
          <a:noFill/>
        </p:spPr>
        <p:txBody>
          <a:bodyPr wrap="none" rtlCol="0">
            <a:spAutoFit/>
          </a:bodyPr>
          <a:lstStyle/>
          <a:p>
            <a:r>
              <a:rPr lang="id-ID" sz="2000" spc="300" dirty="0">
                <a:solidFill>
                  <a:srgbClr val="485160"/>
                </a:solidFill>
                <a:latin typeface="Lato" panose="020F0502020204030203" pitchFamily="34" charset="0"/>
                <a:ea typeface="Lato" panose="020F0502020204030203" pitchFamily="34" charset="0"/>
                <a:cs typeface="Lato" panose="020F0502020204030203" pitchFamily="34" charset="0"/>
              </a:rPr>
              <a:t>Title here</a:t>
            </a:r>
            <a:endParaRPr lang="id-ID" sz="2000"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27" name="TextBox 26"/>
          <p:cNvSpPr txBox="1"/>
          <p:nvPr/>
        </p:nvSpPr>
        <p:spPr>
          <a:xfrm>
            <a:off x="1381047" y="1937572"/>
            <a:ext cx="2983509" cy="584775"/>
          </a:xfrm>
          <a:prstGeom prst="rect">
            <a:avLst/>
          </a:prstGeom>
          <a:noFill/>
        </p:spPr>
        <p:txBody>
          <a:bodyPr wrap="none" rtlCol="0">
            <a:spAutoFit/>
          </a:bodyPr>
          <a:lstStyle/>
          <a:p>
            <a:r>
              <a:rPr lang="id-ID" sz="3200" spc="300" dirty="0">
                <a:solidFill>
                  <a:srgbClr val="485160"/>
                </a:solidFill>
                <a:latin typeface="Lato" panose="020F0502020204030203" pitchFamily="34" charset="0"/>
                <a:ea typeface="Lato" panose="020F0502020204030203" pitchFamily="34" charset="0"/>
                <a:cs typeface="Lato" panose="020F0502020204030203" pitchFamily="34" charset="0"/>
              </a:rPr>
              <a:t>Achievement</a:t>
            </a:r>
            <a:endParaRPr lang="id-ID" sz="3200"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28" name="Rectangle 27"/>
          <p:cNvSpPr/>
          <p:nvPr/>
        </p:nvSpPr>
        <p:spPr>
          <a:xfrm>
            <a:off x="1381047" y="2517650"/>
            <a:ext cx="8306298" cy="923330"/>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32" name="Rectangle 31"/>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TextBox 33"/>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5" name="TextBox 34"/>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天空, 户外&#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22903" r="22903"/>
          <a:stretch>
            <a:fillRect/>
          </a:stretch>
        </p:blipFill>
        <p:spPr/>
      </p:pic>
      <p:grpSp>
        <p:nvGrpSpPr>
          <p:cNvPr id="14" name="Group 13"/>
          <p:cNvGrpSpPr/>
          <p:nvPr/>
        </p:nvGrpSpPr>
        <p:grpSpPr>
          <a:xfrm flipH="1">
            <a:off x="0" y="0"/>
            <a:ext cx="4783137" cy="6869392"/>
            <a:chOff x="7408863" y="0"/>
            <a:chExt cx="4783137" cy="6869392"/>
          </a:xfrm>
        </p:grpSpPr>
        <p:sp>
          <p:nvSpPr>
            <p:cNvPr id="12" name="Freeform 6"/>
            <p:cNvSpPr/>
            <p:nvPr/>
          </p:nvSpPr>
          <p:spPr bwMode="auto">
            <a:xfrm>
              <a:off x="7408863" y="0"/>
              <a:ext cx="3968982" cy="6869392"/>
            </a:xfrm>
            <a:custGeom>
              <a:avLst/>
              <a:gdLst>
                <a:gd name="T0" fmla="*/ 65 w 468"/>
                <a:gd name="T1" fmla="*/ 0 h 810"/>
                <a:gd name="T2" fmla="*/ 0 w 468"/>
                <a:gd name="T3" fmla="*/ 0 h 810"/>
                <a:gd name="T4" fmla="*/ 229 w 468"/>
                <a:gd name="T5" fmla="*/ 400 h 810"/>
                <a:gd name="T6" fmla="*/ 189 w 468"/>
                <a:gd name="T7" fmla="*/ 457 h 810"/>
                <a:gd name="T8" fmla="*/ 387 w 468"/>
                <a:gd name="T9" fmla="*/ 810 h 810"/>
                <a:gd name="T10" fmla="*/ 468 w 468"/>
                <a:gd name="T11" fmla="*/ 810 h 810"/>
                <a:gd name="T12" fmla="*/ 301 w 468"/>
                <a:gd name="T13" fmla="*/ 400 h 810"/>
                <a:gd name="T14" fmla="*/ 65 w 468"/>
                <a:gd name="T15" fmla="*/ 0 h 8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0">
                  <a:moveTo>
                    <a:pt x="65" y="0"/>
                  </a:moveTo>
                  <a:lnTo>
                    <a:pt x="0" y="0"/>
                  </a:lnTo>
                  <a:lnTo>
                    <a:pt x="229" y="400"/>
                  </a:lnTo>
                  <a:lnTo>
                    <a:pt x="189" y="457"/>
                  </a:lnTo>
                  <a:lnTo>
                    <a:pt x="387" y="810"/>
                  </a:lnTo>
                  <a:lnTo>
                    <a:pt x="468" y="810"/>
                  </a:lnTo>
                  <a:lnTo>
                    <a:pt x="301" y="400"/>
                  </a:lnTo>
                  <a:lnTo>
                    <a:pt x="65"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13" name="Freeform 5"/>
            <p:cNvSpPr/>
            <p:nvPr/>
          </p:nvSpPr>
          <p:spPr bwMode="auto">
            <a:xfrm>
              <a:off x="7960113" y="0"/>
              <a:ext cx="4231887" cy="6869392"/>
            </a:xfrm>
            <a:custGeom>
              <a:avLst/>
              <a:gdLst>
                <a:gd name="T0" fmla="*/ 0 w 499"/>
                <a:gd name="T1" fmla="*/ 0 h 810"/>
                <a:gd name="T2" fmla="*/ 236 w 499"/>
                <a:gd name="T3" fmla="*/ 400 h 810"/>
                <a:gd name="T4" fmla="*/ 164 w 499"/>
                <a:gd name="T5" fmla="*/ 400 h 810"/>
                <a:gd name="T6" fmla="*/ 403 w 499"/>
                <a:gd name="T7" fmla="*/ 810 h 810"/>
                <a:gd name="T8" fmla="*/ 499 w 499"/>
                <a:gd name="T9" fmla="*/ 810 h 810"/>
                <a:gd name="T10" fmla="*/ 499 w 499"/>
                <a:gd name="T11" fmla="*/ 0 h 810"/>
                <a:gd name="T12" fmla="*/ 0 w 499"/>
                <a:gd name="T13" fmla="*/ 0 h 810"/>
              </a:gdLst>
              <a:ahLst/>
              <a:cxnLst>
                <a:cxn ang="0">
                  <a:pos x="T0" y="T1"/>
                </a:cxn>
                <a:cxn ang="0">
                  <a:pos x="T2" y="T3"/>
                </a:cxn>
                <a:cxn ang="0">
                  <a:pos x="T4" y="T5"/>
                </a:cxn>
                <a:cxn ang="0">
                  <a:pos x="T6" y="T7"/>
                </a:cxn>
                <a:cxn ang="0">
                  <a:pos x="T8" y="T9"/>
                </a:cxn>
                <a:cxn ang="0">
                  <a:pos x="T10" y="T11"/>
                </a:cxn>
                <a:cxn ang="0">
                  <a:pos x="T12" y="T13"/>
                </a:cxn>
              </a:cxnLst>
              <a:rect l="0" t="0" r="r" b="b"/>
              <a:pathLst>
                <a:path w="499" h="810">
                  <a:moveTo>
                    <a:pt x="0" y="0"/>
                  </a:moveTo>
                  <a:lnTo>
                    <a:pt x="236" y="400"/>
                  </a:lnTo>
                  <a:lnTo>
                    <a:pt x="164" y="400"/>
                  </a:lnTo>
                  <a:lnTo>
                    <a:pt x="403" y="810"/>
                  </a:lnTo>
                  <a:lnTo>
                    <a:pt x="499" y="810"/>
                  </a:lnTo>
                  <a:lnTo>
                    <a:pt x="499" y="0"/>
                  </a:lnTo>
                  <a:lnTo>
                    <a:pt x="0" y="0"/>
                  </a:lnTo>
                  <a:close/>
                </a:path>
              </a:pathLst>
            </a:custGeom>
            <a:solidFill>
              <a:srgbClr val="485160"/>
            </a:solidFill>
            <a:ln w="14288" cap="flat">
              <a:noFill/>
              <a:prstDash val="solid"/>
              <a:miter lim="800000"/>
            </a:ln>
          </p:spPr>
          <p:txBody>
            <a:bodyPr vert="horz" wrap="square" lIns="91440" tIns="45720" rIns="91440" bIns="45720" numCol="1" anchor="t" anchorCtr="0" compatLnSpc="1"/>
            <a:lstStyle/>
            <a:p>
              <a:endParaRPr lang="id-ID"/>
            </a:p>
          </p:txBody>
        </p:sp>
      </p:grpSp>
      <p:sp>
        <p:nvSpPr>
          <p:cNvPr id="7" name="Freeform 6"/>
          <p:cNvSpPr/>
          <p:nvPr/>
        </p:nvSpPr>
        <p:spPr bwMode="auto">
          <a:xfrm>
            <a:off x="11626633" y="0"/>
            <a:ext cx="565367" cy="651028"/>
          </a:xfrm>
          <a:custGeom>
            <a:avLst/>
            <a:gdLst>
              <a:gd name="T0" fmla="*/ 0 w 66"/>
              <a:gd name="T1" fmla="*/ 0 h 76"/>
              <a:gd name="T2" fmla="*/ 66 w 66"/>
              <a:gd name="T3" fmla="*/ 76 h 76"/>
              <a:gd name="T4" fmla="*/ 66 w 66"/>
              <a:gd name="T5" fmla="*/ 0 h 76"/>
              <a:gd name="T6" fmla="*/ 0 w 66"/>
              <a:gd name="T7" fmla="*/ 0 h 76"/>
            </a:gdLst>
            <a:ahLst/>
            <a:cxnLst>
              <a:cxn ang="0">
                <a:pos x="T0" y="T1"/>
              </a:cxn>
              <a:cxn ang="0">
                <a:pos x="T2" y="T3"/>
              </a:cxn>
              <a:cxn ang="0">
                <a:pos x="T4" y="T5"/>
              </a:cxn>
              <a:cxn ang="0">
                <a:pos x="T6" y="T7"/>
              </a:cxn>
            </a:cxnLst>
            <a:rect l="0" t="0" r="r" b="b"/>
            <a:pathLst>
              <a:path w="66" h="76">
                <a:moveTo>
                  <a:pt x="0" y="0"/>
                </a:moveTo>
                <a:lnTo>
                  <a:pt x="66" y="76"/>
                </a:lnTo>
                <a:lnTo>
                  <a:pt x="66" y="0"/>
                </a:lnTo>
                <a:lnTo>
                  <a:pt x="0" y="0"/>
                </a:lnTo>
                <a:close/>
              </a:path>
            </a:pathLst>
          </a:custGeom>
          <a:solidFill>
            <a:srgbClr val="485160"/>
          </a:solidFill>
          <a:ln w="3175" cap="flat">
            <a:noFill/>
            <a:prstDash val="solid"/>
            <a:miter lim="800000"/>
          </a:ln>
        </p:spPr>
        <p:txBody>
          <a:bodyPr vert="horz" wrap="square" lIns="91440" tIns="45720" rIns="91440" bIns="45720" numCol="1" anchor="t" anchorCtr="0" compatLnSpc="1"/>
          <a:lstStyle/>
          <a:p>
            <a:endParaRPr lang="id-ID"/>
          </a:p>
        </p:txBody>
      </p:sp>
      <p:sp>
        <p:nvSpPr>
          <p:cNvPr id="11" name="Rectangle 10"/>
          <p:cNvSpPr/>
          <p:nvPr/>
        </p:nvSpPr>
        <p:spPr>
          <a:xfrm>
            <a:off x="3611191" y="2897328"/>
            <a:ext cx="4167617" cy="1754326"/>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3611191" y="2153777"/>
            <a:ext cx="2526654" cy="707886"/>
          </a:xfrm>
          <a:prstGeom prst="rect">
            <a:avLst/>
          </a:prstGeom>
          <a:noFill/>
        </p:spPr>
        <p:txBody>
          <a:bodyPr wrap="none" rtlCol="0">
            <a:spAutoFit/>
          </a:bodyPr>
          <a:lstStyle/>
          <a:p>
            <a:r>
              <a:rPr lang="id-ID" sz="4000" spc="300" dirty="0">
                <a:solidFill>
                  <a:srgbClr val="485160"/>
                </a:solidFill>
                <a:latin typeface="Lato" panose="020F0502020204030203" pitchFamily="34" charset="0"/>
                <a:ea typeface="Lato" panose="020F0502020204030203" pitchFamily="34" charset="0"/>
                <a:cs typeface="Lato" panose="020F0502020204030203" pitchFamily="34" charset="0"/>
              </a:rPr>
              <a:t>About us</a:t>
            </a:r>
            <a:endParaRPr lang="id-ID" sz="4000" spc="300" dirty="0">
              <a:solidFill>
                <a:srgbClr val="485160"/>
              </a:solidFill>
              <a:latin typeface="Lato" panose="020F0502020204030203" pitchFamily="34" charset="0"/>
              <a:ea typeface="Lato" panose="020F0502020204030203" pitchFamily="34" charset="0"/>
              <a:cs typeface="Lato" panose="020F0502020204030203" pitchFamily="34" charset="0"/>
            </a:endParaRPr>
          </a:p>
        </p:txBody>
      </p:sp>
      <p:sp>
        <p:nvSpPr>
          <p:cNvPr id="16" name="Rectangle 15"/>
          <p:cNvSpPr/>
          <p:nvPr/>
        </p:nvSpPr>
        <p:spPr>
          <a:xfrm>
            <a:off x="2798646" y="4878983"/>
            <a:ext cx="6029441" cy="1338828"/>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pic>
        <p:nvPicPr>
          <p:cNvPr id="4" name="图片占位符 3" descr="图片包含 雪花&#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7422" r="17422"/>
          <a:stretch>
            <a:fillRect/>
          </a:stretch>
        </p:blipFill>
        <p:spPr/>
      </p:pic>
      <p:sp>
        <p:nvSpPr>
          <p:cNvPr id="13" name="Rectangle 12"/>
          <p:cNvSpPr/>
          <p:nvPr/>
        </p:nvSpPr>
        <p:spPr>
          <a:xfrm>
            <a:off x="10096500" y="3215223"/>
            <a:ext cx="2098820" cy="3642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6"/>
          <p:cNvSpPr/>
          <p:nvPr/>
        </p:nvSpPr>
        <p:spPr bwMode="auto">
          <a:xfrm>
            <a:off x="7534955" y="3215223"/>
            <a:ext cx="4660365" cy="3642778"/>
          </a:xfrm>
          <a:custGeom>
            <a:avLst/>
            <a:gdLst>
              <a:gd name="T0" fmla="*/ 0 w 545"/>
              <a:gd name="T1" fmla="*/ 426 h 426"/>
              <a:gd name="T2" fmla="*/ 312 w 545"/>
              <a:gd name="T3" fmla="*/ 426 h 426"/>
              <a:gd name="T4" fmla="*/ 545 w 545"/>
              <a:gd name="T5" fmla="*/ 26 h 426"/>
              <a:gd name="T6" fmla="*/ 545 w 545"/>
              <a:gd name="T7" fmla="*/ 0 h 426"/>
              <a:gd name="T8" fmla="*/ 238 w 545"/>
              <a:gd name="T9" fmla="*/ 0 h 426"/>
              <a:gd name="T10" fmla="*/ 0 w 545"/>
              <a:gd name="T11" fmla="*/ 426 h 426"/>
            </a:gdLst>
            <a:ahLst/>
            <a:cxnLst>
              <a:cxn ang="0">
                <a:pos x="T0" y="T1"/>
              </a:cxn>
              <a:cxn ang="0">
                <a:pos x="T2" y="T3"/>
              </a:cxn>
              <a:cxn ang="0">
                <a:pos x="T4" y="T5"/>
              </a:cxn>
              <a:cxn ang="0">
                <a:pos x="T6" y="T7"/>
              </a:cxn>
              <a:cxn ang="0">
                <a:pos x="T8" y="T9"/>
              </a:cxn>
              <a:cxn ang="0">
                <a:pos x="T10" y="T11"/>
              </a:cxn>
            </a:cxnLst>
            <a:rect l="0" t="0" r="r" b="b"/>
            <a:pathLst>
              <a:path w="545" h="426">
                <a:moveTo>
                  <a:pt x="0" y="426"/>
                </a:moveTo>
                <a:lnTo>
                  <a:pt x="312" y="426"/>
                </a:lnTo>
                <a:lnTo>
                  <a:pt x="545" y="26"/>
                </a:lnTo>
                <a:lnTo>
                  <a:pt x="545" y="0"/>
                </a:lnTo>
                <a:lnTo>
                  <a:pt x="238" y="0"/>
                </a:lnTo>
                <a:lnTo>
                  <a:pt x="0" y="426"/>
                </a:lnTo>
                <a:close/>
              </a:path>
            </a:pathLst>
          </a:custGeom>
          <a:solidFill>
            <a:srgbClr val="4EB0C2"/>
          </a:solidFill>
          <a:ln w="4763" cap="flat">
            <a:noFill/>
            <a:prstDash val="solid"/>
            <a:miter lim="800000"/>
          </a:ln>
        </p:spPr>
        <p:txBody>
          <a:bodyPr vert="horz" wrap="square" lIns="91440" tIns="45720" rIns="91440" bIns="45720" numCol="1" anchor="t" anchorCtr="0" compatLnSpc="1"/>
          <a:lstStyle/>
          <a:p>
            <a:endParaRPr lang="id-ID"/>
          </a:p>
        </p:txBody>
      </p:sp>
      <p:sp>
        <p:nvSpPr>
          <p:cNvPr id="14" name="Rectangle 13"/>
          <p:cNvSpPr/>
          <p:nvPr/>
        </p:nvSpPr>
        <p:spPr>
          <a:xfrm>
            <a:off x="829891" y="2878278"/>
            <a:ext cx="4167617" cy="1754326"/>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829891" y="2134727"/>
            <a:ext cx="3195105" cy="707886"/>
          </a:xfrm>
          <a:prstGeom prst="rect">
            <a:avLst/>
          </a:prstGeom>
          <a:noFill/>
        </p:spPr>
        <p:txBody>
          <a:bodyPr wrap="none" rtlCol="0">
            <a:spAutoFit/>
          </a:bodyPr>
          <a:lstStyle/>
          <a:p>
            <a:r>
              <a:rPr lang="id-ID" sz="4000" spc="300" dirty="0">
                <a:solidFill>
                  <a:schemeClr val="bg1"/>
                </a:solidFill>
                <a:latin typeface="Lato" panose="020F0502020204030203" pitchFamily="34" charset="0"/>
                <a:ea typeface="Lato" panose="020F0502020204030203" pitchFamily="34" charset="0"/>
                <a:cs typeface="Lato" panose="020F0502020204030203" pitchFamily="34" charset="0"/>
              </a:rPr>
              <a:t>The Gallery</a:t>
            </a:r>
            <a:endParaRPr lang="id-ID" sz="4000"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6" name="Rectangle 15"/>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Box 17"/>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C:\Users\DELL\Pictures\湖南科技大学\885c738b099c4bd59dba9ce046b098f3.jpg885c738b099c4bd59dba9ce046b098f3"/>
          <p:cNvPicPr>
            <a:picLocks noGrp="1" noChangeAspect="1"/>
          </p:cNvPicPr>
          <p:nvPr>
            <p:ph type="pic" sz="quarter" idx="10"/>
          </p:nvPr>
        </p:nvPicPr>
        <p:blipFill>
          <a:blip r:embed="rId1"/>
          <a:srcRect/>
          <a:stretch>
            <a:fillRect/>
          </a:stretch>
        </p:blipFill>
        <p:spPr>
          <a:xfrm>
            <a:off x="0" y="0"/>
            <a:ext cx="3433445" cy="6062345"/>
          </a:xfrm>
        </p:spPr>
      </p:pic>
      <p:sp>
        <p:nvSpPr>
          <p:cNvPr id="7" name="Freeform 6"/>
          <p:cNvSpPr/>
          <p:nvPr/>
        </p:nvSpPr>
        <p:spPr bwMode="auto">
          <a:xfrm>
            <a:off x="0" y="3399110"/>
            <a:ext cx="2092419" cy="3458890"/>
          </a:xfrm>
          <a:custGeom>
            <a:avLst/>
            <a:gdLst>
              <a:gd name="T0" fmla="*/ 0 w 245"/>
              <a:gd name="T1" fmla="*/ 298 h 405"/>
              <a:gd name="T2" fmla="*/ 172 w 245"/>
              <a:gd name="T3" fmla="*/ 0 h 405"/>
              <a:gd name="T4" fmla="*/ 245 w 245"/>
              <a:gd name="T5" fmla="*/ 0 h 405"/>
              <a:gd name="T6" fmla="*/ 0 w 245"/>
              <a:gd name="T7" fmla="*/ 405 h 405"/>
              <a:gd name="T8" fmla="*/ 0 w 245"/>
              <a:gd name="T9" fmla="*/ 298 h 405"/>
            </a:gdLst>
            <a:ahLst/>
            <a:cxnLst>
              <a:cxn ang="0">
                <a:pos x="T0" y="T1"/>
              </a:cxn>
              <a:cxn ang="0">
                <a:pos x="T2" y="T3"/>
              </a:cxn>
              <a:cxn ang="0">
                <a:pos x="T4" y="T5"/>
              </a:cxn>
              <a:cxn ang="0">
                <a:pos x="T6" y="T7"/>
              </a:cxn>
              <a:cxn ang="0">
                <a:pos x="T8" y="T9"/>
              </a:cxn>
            </a:cxnLst>
            <a:rect l="0" t="0" r="r" b="b"/>
            <a:pathLst>
              <a:path w="245" h="405">
                <a:moveTo>
                  <a:pt x="0" y="298"/>
                </a:moveTo>
                <a:lnTo>
                  <a:pt x="172" y="0"/>
                </a:lnTo>
                <a:lnTo>
                  <a:pt x="245" y="0"/>
                </a:lnTo>
                <a:lnTo>
                  <a:pt x="0" y="405"/>
                </a:lnTo>
                <a:lnTo>
                  <a:pt x="0" y="298"/>
                </a:lnTo>
                <a:close/>
              </a:path>
            </a:pathLst>
          </a:custGeom>
          <a:solidFill>
            <a:srgbClr val="4EB0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Rectangle 13"/>
          <p:cNvSpPr/>
          <p:nvPr/>
        </p:nvSpPr>
        <p:spPr>
          <a:xfrm>
            <a:off x="3433272" y="1376112"/>
            <a:ext cx="3686628" cy="2557944"/>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a:t>
            </a: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5" name="Rectangle 14"/>
          <p:cNvSpPr/>
          <p:nvPr/>
        </p:nvSpPr>
        <p:spPr>
          <a:xfrm>
            <a:off x="7358743" y="3849583"/>
            <a:ext cx="3686628" cy="2557944"/>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a:t>
            </a: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3253954" y="4385116"/>
            <a:ext cx="3735318" cy="1107996"/>
          </a:xfrm>
          <a:prstGeom prst="rect">
            <a:avLst/>
          </a:prstGeom>
          <a:noFill/>
        </p:spPr>
        <p:txBody>
          <a:bodyPr wrap="none" rtlCol="0">
            <a:spAutoFit/>
          </a:bodyPr>
          <a:lstStyle/>
          <a:p>
            <a:r>
              <a:rPr lang="id-ID" sz="66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Welcome</a:t>
            </a:r>
            <a:endParaRPr lang="id-ID" sz="66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Rectangle 16"/>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17"/>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0" name="TextBox 19"/>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8" name="图片占位符 7" descr="C:\Users\DELL\Pictures\湖南科技大学\885c738b099c4bd59dba9ce046b098f3.jpg885c738b099c4bd59dba9ce046b098f3"/>
          <p:cNvPicPr>
            <a:picLocks noGrp="1" noChangeAspect="1"/>
          </p:cNvPicPr>
          <p:nvPr>
            <p:ph type="pic" sz="quarter" idx="11"/>
          </p:nvPr>
        </p:nvPicPr>
        <p:blipFill>
          <a:blip r:embed="rId1"/>
          <a:srcRect/>
          <a:stretch>
            <a:fillRect/>
          </a:stretch>
        </p:blipFill>
        <p:spPr>
          <a:xfrm>
            <a:off x="7359015" y="1765300"/>
            <a:ext cx="3797300" cy="2084070"/>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sp>
        <p:nvSpPr>
          <p:cNvPr id="6" name="Freeform 5"/>
          <p:cNvSpPr/>
          <p:nvPr/>
        </p:nvSpPr>
        <p:spPr bwMode="auto">
          <a:xfrm>
            <a:off x="0" y="0"/>
            <a:ext cx="5147772" cy="6857995"/>
          </a:xfrm>
          <a:custGeom>
            <a:avLst/>
            <a:gdLst>
              <a:gd name="T0" fmla="*/ 602 w 602"/>
              <a:gd name="T1" fmla="*/ 802 h 802"/>
              <a:gd name="T2" fmla="*/ 425 w 602"/>
              <a:gd name="T3" fmla="*/ 802 h 802"/>
              <a:gd name="T4" fmla="*/ 0 w 602"/>
              <a:gd name="T5" fmla="*/ 57 h 802"/>
              <a:gd name="T6" fmla="*/ 0 w 602"/>
              <a:gd name="T7" fmla="*/ 0 h 802"/>
              <a:gd name="T8" fmla="*/ 136 w 602"/>
              <a:gd name="T9" fmla="*/ 0 h 802"/>
              <a:gd name="T10" fmla="*/ 602 w 602"/>
              <a:gd name="T11" fmla="*/ 802 h 802"/>
            </a:gdLst>
            <a:ahLst/>
            <a:cxnLst>
              <a:cxn ang="0">
                <a:pos x="T0" y="T1"/>
              </a:cxn>
              <a:cxn ang="0">
                <a:pos x="T2" y="T3"/>
              </a:cxn>
              <a:cxn ang="0">
                <a:pos x="T4" y="T5"/>
              </a:cxn>
              <a:cxn ang="0">
                <a:pos x="T6" y="T7"/>
              </a:cxn>
              <a:cxn ang="0">
                <a:pos x="T8" y="T9"/>
              </a:cxn>
              <a:cxn ang="0">
                <a:pos x="T10" y="T11"/>
              </a:cxn>
            </a:cxnLst>
            <a:rect l="0" t="0" r="r" b="b"/>
            <a:pathLst>
              <a:path w="602" h="802">
                <a:moveTo>
                  <a:pt x="602" y="802"/>
                </a:moveTo>
                <a:lnTo>
                  <a:pt x="425" y="802"/>
                </a:lnTo>
                <a:lnTo>
                  <a:pt x="0" y="57"/>
                </a:lnTo>
                <a:lnTo>
                  <a:pt x="0" y="0"/>
                </a:lnTo>
                <a:lnTo>
                  <a:pt x="136" y="0"/>
                </a:lnTo>
                <a:lnTo>
                  <a:pt x="602" y="802"/>
                </a:lnTo>
                <a:close/>
              </a:path>
            </a:pathLst>
          </a:custGeom>
          <a:solidFill>
            <a:srgbClr val="A1D9D9"/>
          </a:solidFill>
          <a:ln w="4763" cap="flat">
            <a:noFill/>
            <a:prstDash val="solid"/>
            <a:miter lim="800000"/>
          </a:ln>
        </p:spPr>
        <p:txBody>
          <a:bodyPr vert="horz" wrap="square" lIns="91440" tIns="45720" rIns="91440" bIns="45720" numCol="1" anchor="t" anchorCtr="0" compatLnSpc="1"/>
          <a:lstStyle/>
          <a:p>
            <a:endParaRPr lang="id-ID"/>
          </a:p>
        </p:txBody>
      </p:sp>
      <p:sp>
        <p:nvSpPr>
          <p:cNvPr id="7" name="Freeform 6"/>
          <p:cNvSpPr/>
          <p:nvPr/>
        </p:nvSpPr>
        <p:spPr bwMode="auto">
          <a:xfrm>
            <a:off x="0" y="487416"/>
            <a:ext cx="3634227" cy="6370584"/>
          </a:xfrm>
          <a:custGeom>
            <a:avLst/>
            <a:gdLst>
              <a:gd name="T0" fmla="*/ 0 w 425"/>
              <a:gd name="T1" fmla="*/ 0 h 745"/>
              <a:gd name="T2" fmla="*/ 0 w 425"/>
              <a:gd name="T3" fmla="*/ 745 h 745"/>
              <a:gd name="T4" fmla="*/ 425 w 425"/>
              <a:gd name="T5" fmla="*/ 745 h 745"/>
              <a:gd name="T6" fmla="*/ 0 w 425"/>
              <a:gd name="T7" fmla="*/ 0 h 745"/>
            </a:gdLst>
            <a:ahLst/>
            <a:cxnLst>
              <a:cxn ang="0">
                <a:pos x="T0" y="T1"/>
              </a:cxn>
              <a:cxn ang="0">
                <a:pos x="T2" y="T3"/>
              </a:cxn>
              <a:cxn ang="0">
                <a:pos x="T4" y="T5"/>
              </a:cxn>
              <a:cxn ang="0">
                <a:pos x="T6" y="T7"/>
              </a:cxn>
            </a:cxnLst>
            <a:rect l="0" t="0" r="r" b="b"/>
            <a:pathLst>
              <a:path w="425" h="745">
                <a:moveTo>
                  <a:pt x="0" y="0"/>
                </a:moveTo>
                <a:lnTo>
                  <a:pt x="0" y="745"/>
                </a:lnTo>
                <a:lnTo>
                  <a:pt x="425" y="745"/>
                </a:lnTo>
                <a:lnTo>
                  <a:pt x="0" y="0"/>
                </a:lnTo>
                <a:close/>
              </a:path>
            </a:pathLst>
          </a:custGeom>
          <a:solidFill>
            <a:schemeClr val="bg1"/>
          </a:solidFill>
          <a:ln w="4763" cap="flat">
            <a:noFill/>
            <a:prstDash val="solid"/>
            <a:miter lim="800000"/>
          </a:ln>
        </p:spPr>
        <p:txBody>
          <a:bodyPr vert="horz" wrap="square" lIns="91440" tIns="45720" rIns="91440" bIns="45720" numCol="1" anchor="t" anchorCtr="0" compatLnSpc="1"/>
          <a:lstStyle/>
          <a:p>
            <a:endParaRPr lang="id-ID"/>
          </a:p>
        </p:txBody>
      </p:sp>
      <p:sp>
        <p:nvSpPr>
          <p:cNvPr id="13" name="Freeform 10"/>
          <p:cNvSpPr/>
          <p:nvPr/>
        </p:nvSpPr>
        <p:spPr bwMode="auto">
          <a:xfrm>
            <a:off x="3634227" y="3534902"/>
            <a:ext cx="7915767" cy="2556804"/>
          </a:xfrm>
          <a:custGeom>
            <a:avLst/>
            <a:gdLst>
              <a:gd name="T0" fmla="*/ 0 w 613"/>
              <a:gd name="T1" fmla="*/ 0 h 198"/>
              <a:gd name="T2" fmla="*/ 112 w 613"/>
              <a:gd name="T3" fmla="*/ 198 h 198"/>
              <a:gd name="T4" fmla="*/ 613 w 613"/>
              <a:gd name="T5" fmla="*/ 198 h 198"/>
              <a:gd name="T6" fmla="*/ 613 w 613"/>
              <a:gd name="T7" fmla="*/ 0 h 198"/>
              <a:gd name="T8" fmla="*/ 0 w 613"/>
              <a:gd name="T9" fmla="*/ 0 h 198"/>
            </a:gdLst>
            <a:ahLst/>
            <a:cxnLst>
              <a:cxn ang="0">
                <a:pos x="T0" y="T1"/>
              </a:cxn>
              <a:cxn ang="0">
                <a:pos x="T2" y="T3"/>
              </a:cxn>
              <a:cxn ang="0">
                <a:pos x="T4" y="T5"/>
              </a:cxn>
              <a:cxn ang="0">
                <a:pos x="T6" y="T7"/>
              </a:cxn>
              <a:cxn ang="0">
                <a:pos x="T8" y="T9"/>
              </a:cxn>
            </a:cxnLst>
            <a:rect l="0" t="0" r="r" b="b"/>
            <a:pathLst>
              <a:path w="613" h="198">
                <a:moveTo>
                  <a:pt x="0" y="0"/>
                </a:moveTo>
                <a:lnTo>
                  <a:pt x="112" y="198"/>
                </a:lnTo>
                <a:lnTo>
                  <a:pt x="613" y="198"/>
                </a:lnTo>
                <a:lnTo>
                  <a:pt x="613" y="0"/>
                </a:lnTo>
                <a:lnTo>
                  <a:pt x="0" y="0"/>
                </a:lnTo>
                <a:close/>
              </a:path>
            </a:pathLst>
          </a:custGeom>
          <a:solidFill>
            <a:schemeClr val="bg1"/>
          </a:solidFill>
          <a:ln w="4763" cap="flat">
            <a:noFill/>
            <a:prstDash val="solid"/>
            <a:miter lim="800000"/>
          </a:ln>
        </p:spPr>
        <p:txBody>
          <a:bodyPr vert="horz" wrap="square" lIns="91440" tIns="45720" rIns="91440" bIns="45720" numCol="1" anchor="t" anchorCtr="0" compatLnSpc="1"/>
          <a:lstStyle/>
          <a:p>
            <a:endParaRPr lang="id-ID"/>
          </a:p>
        </p:txBody>
      </p:sp>
      <p:sp>
        <p:nvSpPr>
          <p:cNvPr id="14" name="Freeform 13"/>
          <p:cNvSpPr/>
          <p:nvPr/>
        </p:nvSpPr>
        <p:spPr bwMode="auto">
          <a:xfrm>
            <a:off x="9623875" y="3985301"/>
            <a:ext cx="1362530" cy="1582292"/>
          </a:xfrm>
          <a:custGeom>
            <a:avLst/>
            <a:gdLst>
              <a:gd name="T0" fmla="*/ 124 w 124"/>
              <a:gd name="T1" fmla="*/ 108 h 144"/>
              <a:gd name="T2" fmla="*/ 62 w 124"/>
              <a:gd name="T3" fmla="*/ 144 h 144"/>
              <a:gd name="T4" fmla="*/ 0 w 124"/>
              <a:gd name="T5" fmla="*/ 108 h 144"/>
              <a:gd name="T6" fmla="*/ 0 w 124"/>
              <a:gd name="T7" fmla="*/ 36 h 144"/>
              <a:gd name="T8" fmla="*/ 62 w 124"/>
              <a:gd name="T9" fmla="*/ 0 h 144"/>
              <a:gd name="T10" fmla="*/ 124 w 124"/>
              <a:gd name="T11" fmla="*/ 36 h 144"/>
              <a:gd name="T12" fmla="*/ 124 w 124"/>
              <a:gd name="T13" fmla="*/ 108 h 144"/>
            </a:gdLst>
            <a:ahLst/>
            <a:cxnLst>
              <a:cxn ang="0">
                <a:pos x="T0" y="T1"/>
              </a:cxn>
              <a:cxn ang="0">
                <a:pos x="T2" y="T3"/>
              </a:cxn>
              <a:cxn ang="0">
                <a:pos x="T4" y="T5"/>
              </a:cxn>
              <a:cxn ang="0">
                <a:pos x="T6" y="T7"/>
              </a:cxn>
              <a:cxn ang="0">
                <a:pos x="T8" y="T9"/>
              </a:cxn>
              <a:cxn ang="0">
                <a:pos x="T10" y="T11"/>
              </a:cxn>
              <a:cxn ang="0">
                <a:pos x="T12" y="T13"/>
              </a:cxn>
            </a:cxnLst>
            <a:rect l="0" t="0" r="r" b="b"/>
            <a:pathLst>
              <a:path w="124" h="144">
                <a:moveTo>
                  <a:pt x="124" y="108"/>
                </a:moveTo>
                <a:lnTo>
                  <a:pt x="62" y="144"/>
                </a:lnTo>
                <a:lnTo>
                  <a:pt x="0" y="108"/>
                </a:lnTo>
                <a:lnTo>
                  <a:pt x="0" y="36"/>
                </a:lnTo>
                <a:lnTo>
                  <a:pt x="62" y="0"/>
                </a:lnTo>
                <a:lnTo>
                  <a:pt x="124" y="36"/>
                </a:lnTo>
                <a:lnTo>
                  <a:pt x="124" y="108"/>
                </a:lnTo>
                <a:close/>
              </a:path>
            </a:pathLst>
          </a:custGeom>
          <a:solidFill>
            <a:srgbClr val="A1D9D9"/>
          </a:solidFill>
          <a:ln w="14288" cap="flat">
            <a:noFill/>
            <a:prstDash val="solid"/>
            <a:miter lim="800000"/>
          </a:ln>
        </p:spPr>
        <p:txBody>
          <a:bodyPr vert="horz" wrap="square" lIns="91440" tIns="45720" rIns="91440" bIns="45720" numCol="1" anchor="t" anchorCtr="0" compatLnSpc="1"/>
          <a:lstStyle/>
          <a:p>
            <a:endParaRPr lang="id-ID"/>
          </a:p>
        </p:txBody>
      </p:sp>
      <p:sp>
        <p:nvSpPr>
          <p:cNvPr id="15" name="Shape 5186"/>
          <p:cNvSpPr/>
          <p:nvPr/>
        </p:nvSpPr>
        <p:spPr>
          <a:xfrm>
            <a:off x="9995601" y="4484853"/>
            <a:ext cx="675912" cy="583188"/>
          </a:xfrm>
          <a:custGeom>
            <a:avLst/>
            <a:gdLst/>
            <a:ahLst/>
            <a:cxnLst/>
            <a:rect l="0" t="0" r="0" b="0"/>
            <a:pathLst>
              <a:path w="120000" h="120000" extrusionOk="0">
                <a:moveTo>
                  <a:pt x="11453" y="37200"/>
                </a:moveTo>
                <a:lnTo>
                  <a:pt x="11453" y="37200"/>
                </a:lnTo>
                <a:cubicBezTo>
                  <a:pt x="22906" y="26700"/>
                  <a:pt x="32277" y="18600"/>
                  <a:pt x="57527" y="31800"/>
                </a:cubicBezTo>
                <a:cubicBezTo>
                  <a:pt x="69240" y="39900"/>
                  <a:pt x="78351" y="42600"/>
                  <a:pt x="85379" y="42600"/>
                </a:cubicBezTo>
                <a:cubicBezTo>
                  <a:pt x="99175" y="42600"/>
                  <a:pt x="108286" y="34500"/>
                  <a:pt x="115314" y="26700"/>
                </a:cubicBezTo>
                <a:cubicBezTo>
                  <a:pt x="117396" y="24000"/>
                  <a:pt x="119739" y="18600"/>
                  <a:pt x="117396" y="15900"/>
                </a:cubicBezTo>
                <a:cubicBezTo>
                  <a:pt x="115314" y="13200"/>
                  <a:pt x="110629" y="13200"/>
                  <a:pt x="108286" y="15900"/>
                </a:cubicBezTo>
                <a:cubicBezTo>
                  <a:pt x="96832" y="26700"/>
                  <a:pt x="87722" y="34500"/>
                  <a:pt x="62212" y="18600"/>
                </a:cubicBezTo>
                <a:cubicBezTo>
                  <a:pt x="32277" y="0"/>
                  <a:pt x="16138" y="13200"/>
                  <a:pt x="4685" y="26700"/>
                </a:cubicBezTo>
                <a:cubicBezTo>
                  <a:pt x="2342" y="29100"/>
                  <a:pt x="0" y="34500"/>
                  <a:pt x="2342" y="37200"/>
                </a:cubicBezTo>
                <a:cubicBezTo>
                  <a:pt x="4685" y="39900"/>
                  <a:pt x="9110" y="39900"/>
                  <a:pt x="11453" y="37200"/>
                </a:cubicBezTo>
                <a:close/>
                <a:moveTo>
                  <a:pt x="108286" y="53400"/>
                </a:moveTo>
                <a:lnTo>
                  <a:pt x="108286" y="53400"/>
                </a:lnTo>
                <a:cubicBezTo>
                  <a:pt x="96832" y="63900"/>
                  <a:pt x="87722" y="74400"/>
                  <a:pt x="62212" y="58500"/>
                </a:cubicBezTo>
                <a:cubicBezTo>
                  <a:pt x="32277" y="37200"/>
                  <a:pt x="16138" y="53400"/>
                  <a:pt x="4685" y="63900"/>
                </a:cubicBezTo>
                <a:cubicBezTo>
                  <a:pt x="2342" y="66600"/>
                  <a:pt x="0" y="72000"/>
                  <a:pt x="2342" y="74400"/>
                </a:cubicBezTo>
                <a:cubicBezTo>
                  <a:pt x="4685" y="77100"/>
                  <a:pt x="9110" y="77100"/>
                  <a:pt x="11453" y="74400"/>
                </a:cubicBezTo>
                <a:cubicBezTo>
                  <a:pt x="22906" y="63900"/>
                  <a:pt x="32277" y="56100"/>
                  <a:pt x="57527" y="72000"/>
                </a:cubicBezTo>
                <a:cubicBezTo>
                  <a:pt x="69240" y="79800"/>
                  <a:pt x="78351" y="82500"/>
                  <a:pt x="85379" y="82500"/>
                </a:cubicBezTo>
                <a:cubicBezTo>
                  <a:pt x="99175" y="82500"/>
                  <a:pt x="108286" y="72000"/>
                  <a:pt x="115314" y="66600"/>
                </a:cubicBezTo>
                <a:cubicBezTo>
                  <a:pt x="117396" y="63900"/>
                  <a:pt x="119739" y="58500"/>
                  <a:pt x="117396" y="56100"/>
                </a:cubicBezTo>
                <a:cubicBezTo>
                  <a:pt x="115314" y="50400"/>
                  <a:pt x="110629" y="50400"/>
                  <a:pt x="108286" y="53400"/>
                </a:cubicBezTo>
                <a:close/>
                <a:moveTo>
                  <a:pt x="108286" y="90600"/>
                </a:moveTo>
                <a:lnTo>
                  <a:pt x="108286" y="90600"/>
                </a:lnTo>
                <a:cubicBezTo>
                  <a:pt x="96832" y="103800"/>
                  <a:pt x="87722" y="111600"/>
                  <a:pt x="62212" y="95700"/>
                </a:cubicBezTo>
                <a:cubicBezTo>
                  <a:pt x="32277" y="74400"/>
                  <a:pt x="16138" y="90600"/>
                  <a:pt x="4685" y="101100"/>
                </a:cubicBezTo>
                <a:cubicBezTo>
                  <a:pt x="2342" y="103800"/>
                  <a:pt x="0" y="108900"/>
                  <a:pt x="2342" y="111600"/>
                </a:cubicBezTo>
                <a:cubicBezTo>
                  <a:pt x="4685" y="117000"/>
                  <a:pt x="9110" y="117000"/>
                  <a:pt x="11453" y="114300"/>
                </a:cubicBezTo>
                <a:cubicBezTo>
                  <a:pt x="22906" y="101100"/>
                  <a:pt x="32277" y="93000"/>
                  <a:pt x="57527" y="108900"/>
                </a:cubicBezTo>
                <a:cubicBezTo>
                  <a:pt x="69240" y="117000"/>
                  <a:pt x="78351" y="119700"/>
                  <a:pt x="85379" y="119700"/>
                </a:cubicBezTo>
                <a:cubicBezTo>
                  <a:pt x="99175" y="119700"/>
                  <a:pt x="108286" y="111600"/>
                  <a:pt x="115314" y="103800"/>
                </a:cubicBezTo>
                <a:cubicBezTo>
                  <a:pt x="117396" y="101100"/>
                  <a:pt x="119739" y="95700"/>
                  <a:pt x="117396" y="93000"/>
                </a:cubicBezTo>
                <a:cubicBezTo>
                  <a:pt x="115314" y="90600"/>
                  <a:pt x="110629" y="87900"/>
                  <a:pt x="108286" y="90600"/>
                </a:cubicBezTo>
                <a:close/>
              </a:path>
            </a:pathLst>
          </a:custGeom>
          <a:solidFill>
            <a:srgbClr val="48516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6" name="Rectangle 15"/>
          <p:cNvSpPr/>
          <p:nvPr/>
        </p:nvSpPr>
        <p:spPr>
          <a:xfrm>
            <a:off x="5041231" y="4154985"/>
            <a:ext cx="4396781" cy="1546577"/>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7" name="Rectangle 16"/>
          <p:cNvSpPr/>
          <p:nvPr/>
        </p:nvSpPr>
        <p:spPr>
          <a:xfrm>
            <a:off x="7354203" y="1674671"/>
            <a:ext cx="4167617" cy="1754326"/>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8" name="Rectangle 17"/>
          <p:cNvSpPr/>
          <p:nvPr/>
        </p:nvSpPr>
        <p:spPr>
          <a:xfrm>
            <a:off x="3125274" y="1674671"/>
            <a:ext cx="4167617" cy="1754326"/>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9" name="Rectangle 18"/>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TextBox 20"/>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22" name="TextBox 21"/>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3125274" y="831935"/>
            <a:ext cx="4257897" cy="707886"/>
          </a:xfrm>
          <a:prstGeom prst="rect">
            <a:avLst/>
          </a:prstGeom>
          <a:noFill/>
        </p:spPr>
        <p:txBody>
          <a:bodyPr wrap="none" rtlCol="0">
            <a:spAutoFit/>
          </a:bodyPr>
          <a:lstStyle/>
          <a:p>
            <a:r>
              <a:rPr lang="id-ID" sz="4000" spc="300" dirty="0">
                <a:solidFill>
                  <a:schemeClr val="bg1"/>
                </a:solidFill>
                <a:latin typeface="Lato" panose="020F0502020204030203" pitchFamily="34" charset="0"/>
                <a:ea typeface="Lato" panose="020F0502020204030203" pitchFamily="34" charset="0"/>
                <a:cs typeface="Lato" panose="020F0502020204030203" pitchFamily="34" charset="0"/>
              </a:rPr>
              <a:t>Write title here</a:t>
            </a:r>
            <a:endParaRPr lang="id-ID" sz="4000"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pic>
        <p:nvPicPr>
          <p:cNvPr id="5" name="图片占位符 4" descr="图片包含 户外, 自然, 山, 天空&#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9193" r="19193"/>
          <a:stretch>
            <a:fillRect/>
          </a:stretch>
        </p:blipFill>
        <p:spPr/>
      </p:pic>
      <p:sp>
        <p:nvSpPr>
          <p:cNvPr id="3" name="Freeform 6"/>
          <p:cNvSpPr/>
          <p:nvPr/>
        </p:nvSpPr>
        <p:spPr bwMode="auto">
          <a:xfrm flipH="1">
            <a:off x="814155" y="0"/>
            <a:ext cx="3968982" cy="6869392"/>
          </a:xfrm>
          <a:custGeom>
            <a:avLst/>
            <a:gdLst>
              <a:gd name="T0" fmla="*/ 65 w 468"/>
              <a:gd name="T1" fmla="*/ 0 h 810"/>
              <a:gd name="T2" fmla="*/ 0 w 468"/>
              <a:gd name="T3" fmla="*/ 0 h 810"/>
              <a:gd name="T4" fmla="*/ 229 w 468"/>
              <a:gd name="T5" fmla="*/ 400 h 810"/>
              <a:gd name="T6" fmla="*/ 189 w 468"/>
              <a:gd name="T7" fmla="*/ 457 h 810"/>
              <a:gd name="T8" fmla="*/ 387 w 468"/>
              <a:gd name="T9" fmla="*/ 810 h 810"/>
              <a:gd name="T10" fmla="*/ 468 w 468"/>
              <a:gd name="T11" fmla="*/ 810 h 810"/>
              <a:gd name="T12" fmla="*/ 301 w 468"/>
              <a:gd name="T13" fmla="*/ 400 h 810"/>
              <a:gd name="T14" fmla="*/ 65 w 468"/>
              <a:gd name="T15" fmla="*/ 0 h 8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810">
                <a:moveTo>
                  <a:pt x="65" y="0"/>
                </a:moveTo>
                <a:lnTo>
                  <a:pt x="0" y="0"/>
                </a:lnTo>
                <a:lnTo>
                  <a:pt x="229" y="400"/>
                </a:lnTo>
                <a:lnTo>
                  <a:pt x="189" y="457"/>
                </a:lnTo>
                <a:lnTo>
                  <a:pt x="387" y="810"/>
                </a:lnTo>
                <a:lnTo>
                  <a:pt x="468" y="810"/>
                </a:lnTo>
                <a:lnTo>
                  <a:pt x="301" y="400"/>
                </a:lnTo>
                <a:lnTo>
                  <a:pt x="65"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8" name="Freeform 7"/>
          <p:cNvSpPr/>
          <p:nvPr/>
        </p:nvSpPr>
        <p:spPr bwMode="auto">
          <a:xfrm>
            <a:off x="10429243" y="4514813"/>
            <a:ext cx="1762757" cy="2343186"/>
          </a:xfrm>
          <a:custGeom>
            <a:avLst/>
            <a:gdLst>
              <a:gd name="T0" fmla="*/ 82 w 82"/>
              <a:gd name="T1" fmla="*/ 0 h 109"/>
              <a:gd name="T2" fmla="*/ 0 w 82"/>
              <a:gd name="T3" fmla="*/ 109 h 109"/>
              <a:gd name="T4" fmla="*/ 82 w 82"/>
              <a:gd name="T5" fmla="*/ 109 h 109"/>
              <a:gd name="T6" fmla="*/ 82 w 82"/>
              <a:gd name="T7" fmla="*/ 0 h 109"/>
            </a:gdLst>
            <a:ahLst/>
            <a:cxnLst>
              <a:cxn ang="0">
                <a:pos x="T0" y="T1"/>
              </a:cxn>
              <a:cxn ang="0">
                <a:pos x="T2" y="T3"/>
              </a:cxn>
              <a:cxn ang="0">
                <a:pos x="T4" y="T5"/>
              </a:cxn>
              <a:cxn ang="0">
                <a:pos x="T6" y="T7"/>
              </a:cxn>
            </a:cxnLst>
            <a:rect l="0" t="0" r="r" b="b"/>
            <a:pathLst>
              <a:path w="82" h="109">
                <a:moveTo>
                  <a:pt x="82" y="0"/>
                </a:moveTo>
                <a:lnTo>
                  <a:pt x="0" y="109"/>
                </a:lnTo>
                <a:lnTo>
                  <a:pt x="82" y="109"/>
                </a:lnTo>
                <a:lnTo>
                  <a:pt x="82" y="0"/>
                </a:lnTo>
                <a:close/>
              </a:path>
            </a:pathLst>
          </a:custGeom>
          <a:solidFill>
            <a:srgbClr val="4EB0C2"/>
          </a:solidFill>
          <a:ln>
            <a:noFill/>
          </a:ln>
        </p:spPr>
        <p:txBody>
          <a:bodyPr vert="horz" wrap="square" lIns="91440" tIns="45720" rIns="91440" bIns="45720" numCol="1" anchor="t" anchorCtr="0" compatLnSpc="1"/>
          <a:lstStyle/>
          <a:p>
            <a:endParaRPr lang="id-ID"/>
          </a:p>
        </p:txBody>
      </p:sp>
      <p:sp>
        <p:nvSpPr>
          <p:cNvPr id="9" name="Rectangle 8"/>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3" name="Rectangle 12"/>
          <p:cNvSpPr/>
          <p:nvPr/>
        </p:nvSpPr>
        <p:spPr>
          <a:xfrm>
            <a:off x="5233671" y="3222832"/>
            <a:ext cx="4167617" cy="1754326"/>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p:nvSpPr>
        <p:spPr>
          <a:xfrm>
            <a:off x="5233671" y="2479281"/>
            <a:ext cx="3195105" cy="707886"/>
          </a:xfrm>
          <a:prstGeom prst="rect">
            <a:avLst/>
          </a:prstGeom>
          <a:noFill/>
        </p:spPr>
        <p:txBody>
          <a:bodyPr wrap="none" rtlCol="0">
            <a:spAutoFit/>
          </a:bodyPr>
          <a:lstStyle/>
          <a:p>
            <a:r>
              <a:rPr lang="id-ID" sz="4000" spc="300" dirty="0">
                <a:solidFill>
                  <a:schemeClr val="bg1"/>
                </a:solidFill>
                <a:latin typeface="Lato" panose="020F0502020204030203" pitchFamily="34" charset="0"/>
                <a:ea typeface="Lato" panose="020F0502020204030203" pitchFamily="34" charset="0"/>
                <a:cs typeface="Lato" panose="020F0502020204030203" pitchFamily="34" charset="0"/>
              </a:rPr>
              <a:t>The Gallery</a:t>
            </a:r>
            <a:endParaRPr lang="id-ID" sz="4000"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2130" y="4977130"/>
            <a:ext cx="2438400" cy="5689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pic>
        <p:nvPicPr>
          <p:cNvPr id="5" name="图片占位符 4" descr="图片包含 山, 天空, 户外, 自然&#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9336" r="19336"/>
          <a:stretch>
            <a:fillRect/>
          </a:stretch>
        </p:blipFill>
        <p:spPr/>
      </p:pic>
      <p:sp>
        <p:nvSpPr>
          <p:cNvPr id="4" name="Freeform 3"/>
          <p:cNvSpPr/>
          <p:nvPr/>
        </p:nvSpPr>
        <p:spPr bwMode="auto">
          <a:xfrm flipH="1">
            <a:off x="6057086" y="1976861"/>
            <a:ext cx="3624249" cy="4881139"/>
          </a:xfrm>
          <a:custGeom>
            <a:avLst/>
            <a:gdLst>
              <a:gd name="T0" fmla="*/ 220 w 297"/>
              <a:gd name="T1" fmla="*/ 0 h 400"/>
              <a:gd name="T2" fmla="*/ 297 w 297"/>
              <a:gd name="T3" fmla="*/ 0 h 400"/>
              <a:gd name="T4" fmla="*/ 62 w 297"/>
              <a:gd name="T5" fmla="*/ 400 h 400"/>
              <a:gd name="T6" fmla="*/ 0 w 297"/>
              <a:gd name="T7" fmla="*/ 400 h 400"/>
              <a:gd name="T8" fmla="*/ 220 w 297"/>
              <a:gd name="T9" fmla="*/ 0 h 400"/>
            </a:gdLst>
            <a:ahLst/>
            <a:cxnLst>
              <a:cxn ang="0">
                <a:pos x="T0" y="T1"/>
              </a:cxn>
              <a:cxn ang="0">
                <a:pos x="T2" y="T3"/>
              </a:cxn>
              <a:cxn ang="0">
                <a:pos x="T4" y="T5"/>
              </a:cxn>
              <a:cxn ang="0">
                <a:pos x="T6" y="T7"/>
              </a:cxn>
              <a:cxn ang="0">
                <a:pos x="T8" y="T9"/>
              </a:cxn>
            </a:cxnLst>
            <a:rect l="0" t="0" r="r" b="b"/>
            <a:pathLst>
              <a:path w="297" h="400">
                <a:moveTo>
                  <a:pt x="220" y="0"/>
                </a:moveTo>
                <a:lnTo>
                  <a:pt x="297" y="0"/>
                </a:lnTo>
                <a:lnTo>
                  <a:pt x="62" y="400"/>
                </a:lnTo>
                <a:lnTo>
                  <a:pt x="0" y="400"/>
                </a:lnTo>
                <a:lnTo>
                  <a:pt x="220" y="0"/>
                </a:lnTo>
                <a:close/>
              </a:path>
            </a:pathLst>
          </a:custGeom>
          <a:solidFill>
            <a:srgbClr val="4EB0C2"/>
          </a:solidFill>
          <a:ln w="15875" cap="flat">
            <a:noFill/>
            <a:prstDash val="solid"/>
            <a:miter lim="800000"/>
          </a:ln>
        </p:spPr>
        <p:txBody>
          <a:bodyPr vert="horz" wrap="square" lIns="91440" tIns="45720" rIns="91440" bIns="45720" numCol="1" anchor="t" anchorCtr="0" compatLnSpc="1"/>
          <a:lstStyle/>
          <a:p>
            <a:endParaRPr lang="id-ID"/>
          </a:p>
        </p:txBody>
      </p:sp>
      <p:sp>
        <p:nvSpPr>
          <p:cNvPr id="6" name="Rectangle 5"/>
          <p:cNvSpPr/>
          <p:nvPr/>
        </p:nvSpPr>
        <p:spPr>
          <a:xfrm>
            <a:off x="1490346" y="3473404"/>
            <a:ext cx="3686628" cy="1726948"/>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1538387" y="2744000"/>
            <a:ext cx="2414444" cy="646331"/>
          </a:xfrm>
          <a:prstGeom prst="rect">
            <a:avLst/>
          </a:prstGeom>
          <a:noFill/>
        </p:spPr>
        <p:txBody>
          <a:bodyPr wrap="none" rtlCol="0">
            <a:spAutoFit/>
          </a:bodyPr>
          <a:lstStyle/>
          <a:p>
            <a:r>
              <a:rPr lang="id-ID" sz="3600" dirty="0">
                <a:solidFill>
                  <a:schemeClr val="bg1"/>
                </a:solidFill>
                <a:latin typeface="Lato" panose="020F0502020204030203" pitchFamily="34" charset="0"/>
                <a:ea typeface="Lato" panose="020F0502020204030203" pitchFamily="34" charset="0"/>
                <a:cs typeface="Lato" panose="020F0502020204030203" pitchFamily="34" charset="0"/>
              </a:rPr>
              <a:t>The gallery</a:t>
            </a:r>
            <a:endParaRPr lang="id-ID" sz="3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Freeform 7"/>
          <p:cNvSpPr/>
          <p:nvPr/>
        </p:nvSpPr>
        <p:spPr bwMode="auto">
          <a:xfrm>
            <a:off x="10429243" y="4514813"/>
            <a:ext cx="1762757" cy="2343186"/>
          </a:xfrm>
          <a:custGeom>
            <a:avLst/>
            <a:gdLst>
              <a:gd name="T0" fmla="*/ 82 w 82"/>
              <a:gd name="T1" fmla="*/ 0 h 109"/>
              <a:gd name="T2" fmla="*/ 0 w 82"/>
              <a:gd name="T3" fmla="*/ 109 h 109"/>
              <a:gd name="T4" fmla="*/ 82 w 82"/>
              <a:gd name="T5" fmla="*/ 109 h 109"/>
              <a:gd name="T6" fmla="*/ 82 w 82"/>
              <a:gd name="T7" fmla="*/ 0 h 109"/>
            </a:gdLst>
            <a:ahLst/>
            <a:cxnLst>
              <a:cxn ang="0">
                <a:pos x="T0" y="T1"/>
              </a:cxn>
              <a:cxn ang="0">
                <a:pos x="T2" y="T3"/>
              </a:cxn>
              <a:cxn ang="0">
                <a:pos x="T4" y="T5"/>
              </a:cxn>
              <a:cxn ang="0">
                <a:pos x="T6" y="T7"/>
              </a:cxn>
            </a:cxnLst>
            <a:rect l="0" t="0" r="r" b="b"/>
            <a:pathLst>
              <a:path w="82" h="109">
                <a:moveTo>
                  <a:pt x="82" y="0"/>
                </a:moveTo>
                <a:lnTo>
                  <a:pt x="0" y="109"/>
                </a:lnTo>
                <a:lnTo>
                  <a:pt x="82" y="109"/>
                </a:lnTo>
                <a:lnTo>
                  <a:pt x="82" y="0"/>
                </a:lnTo>
                <a:close/>
              </a:path>
            </a:pathLst>
          </a:custGeom>
          <a:solidFill>
            <a:srgbClr val="4EB0C2"/>
          </a:solidFill>
          <a:ln>
            <a:noFill/>
          </a:ln>
        </p:spPr>
        <p:txBody>
          <a:bodyPr vert="horz" wrap="square" lIns="91440" tIns="45720" rIns="91440" bIns="45720" numCol="1" anchor="t" anchorCtr="0" compatLnSpc="1"/>
          <a:lstStyle/>
          <a:p>
            <a:endParaRPr lang="id-ID"/>
          </a:p>
        </p:txBody>
      </p:sp>
      <p:sp>
        <p:nvSpPr>
          <p:cNvPr id="9" name="Rectangle 8"/>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7045" y="5401945"/>
            <a:ext cx="2438400" cy="5689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371850" y="1525588"/>
            <a:ext cx="2644062" cy="3600204"/>
          </a:xfrm>
          <a:prstGeom prst="rect">
            <a:avLst/>
          </a:prstGeom>
          <a:solidFill>
            <a:srgbClr val="48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Rectangle 7"/>
          <p:cNvSpPr/>
          <p:nvPr/>
        </p:nvSpPr>
        <p:spPr>
          <a:xfrm>
            <a:off x="6647543" y="3149554"/>
            <a:ext cx="3686628" cy="1754326"/>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6695584" y="2420150"/>
            <a:ext cx="2414444" cy="646331"/>
          </a:xfrm>
          <a:prstGeom prst="rect">
            <a:avLst/>
          </a:prstGeom>
          <a:noFill/>
        </p:spPr>
        <p:txBody>
          <a:bodyPr wrap="none" rtlCol="0">
            <a:spAutoFit/>
          </a:bodyPr>
          <a:lstStyle/>
          <a:p>
            <a:r>
              <a:rPr lang="id-ID" sz="36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The gallery</a:t>
            </a:r>
            <a:endParaRPr lang="id-ID" sz="36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 name="Freeform 10"/>
          <p:cNvSpPr/>
          <p:nvPr/>
        </p:nvSpPr>
        <p:spPr bwMode="auto">
          <a:xfrm>
            <a:off x="10429243" y="4514813"/>
            <a:ext cx="1762757" cy="2343186"/>
          </a:xfrm>
          <a:custGeom>
            <a:avLst/>
            <a:gdLst>
              <a:gd name="T0" fmla="*/ 82 w 82"/>
              <a:gd name="T1" fmla="*/ 0 h 109"/>
              <a:gd name="T2" fmla="*/ 0 w 82"/>
              <a:gd name="T3" fmla="*/ 109 h 109"/>
              <a:gd name="T4" fmla="*/ 82 w 82"/>
              <a:gd name="T5" fmla="*/ 109 h 109"/>
              <a:gd name="T6" fmla="*/ 82 w 82"/>
              <a:gd name="T7" fmla="*/ 0 h 109"/>
            </a:gdLst>
            <a:ahLst/>
            <a:cxnLst>
              <a:cxn ang="0">
                <a:pos x="T0" y="T1"/>
              </a:cxn>
              <a:cxn ang="0">
                <a:pos x="T2" y="T3"/>
              </a:cxn>
              <a:cxn ang="0">
                <a:pos x="T4" y="T5"/>
              </a:cxn>
              <a:cxn ang="0">
                <a:pos x="T6" y="T7"/>
              </a:cxn>
            </a:cxnLst>
            <a:rect l="0" t="0" r="r" b="b"/>
            <a:pathLst>
              <a:path w="82" h="109">
                <a:moveTo>
                  <a:pt x="82" y="0"/>
                </a:moveTo>
                <a:lnTo>
                  <a:pt x="0" y="109"/>
                </a:lnTo>
                <a:lnTo>
                  <a:pt x="82" y="109"/>
                </a:lnTo>
                <a:lnTo>
                  <a:pt x="82" y="0"/>
                </a:lnTo>
                <a:close/>
              </a:path>
            </a:pathLst>
          </a:custGeom>
          <a:solidFill>
            <a:srgbClr val="4EB0C2"/>
          </a:solidFill>
          <a:ln>
            <a:noFill/>
          </a:ln>
        </p:spPr>
        <p:txBody>
          <a:bodyPr vert="horz" wrap="square" lIns="91440" tIns="45720" rIns="91440" bIns="45720" numCol="1" anchor="t" anchorCtr="0" compatLnSpc="1"/>
          <a:lstStyle/>
          <a:p>
            <a:endParaRPr lang="id-ID"/>
          </a:p>
        </p:txBody>
      </p:sp>
      <p:pic>
        <p:nvPicPr>
          <p:cNvPr id="12" name="图片占位符 11" descr="图片包含 天空, 户外, 水, 日落&#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5195" b="5195"/>
          <a:stretch>
            <a:fillRect/>
          </a:stretch>
        </p:blip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冒烟, 运输, 天空, 户外&#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5239" r="5239"/>
          <a:stretch>
            <a:fillRect/>
          </a:stretch>
        </p:blipFill>
        <p:spPr/>
      </p:pic>
      <p:grpSp>
        <p:nvGrpSpPr>
          <p:cNvPr id="4" name="Group 3"/>
          <p:cNvGrpSpPr/>
          <p:nvPr/>
        </p:nvGrpSpPr>
        <p:grpSpPr>
          <a:xfrm>
            <a:off x="-1" y="2362201"/>
            <a:ext cx="2905583" cy="4495800"/>
            <a:chOff x="-1" y="2362201"/>
            <a:chExt cx="2905583" cy="4495800"/>
          </a:xfrm>
        </p:grpSpPr>
        <p:sp>
          <p:nvSpPr>
            <p:cNvPr id="5" name="Freeform 4"/>
            <p:cNvSpPr/>
            <p:nvPr/>
          </p:nvSpPr>
          <p:spPr bwMode="auto">
            <a:xfrm>
              <a:off x="-1" y="2362201"/>
              <a:ext cx="2424594" cy="3720327"/>
            </a:xfrm>
            <a:custGeom>
              <a:avLst/>
              <a:gdLst>
                <a:gd name="T0" fmla="*/ 0 w 247"/>
                <a:gd name="T1" fmla="*/ 0 h 379"/>
                <a:gd name="T2" fmla="*/ 247 w 247"/>
                <a:gd name="T3" fmla="*/ 379 h 379"/>
                <a:gd name="T4" fmla="*/ 189 w 247"/>
                <a:gd name="T5" fmla="*/ 379 h 379"/>
                <a:gd name="T6" fmla="*/ 0 w 247"/>
                <a:gd name="T7" fmla="*/ 72 h 379"/>
                <a:gd name="T8" fmla="*/ 0 w 247"/>
                <a:gd name="T9" fmla="*/ 0 h 379"/>
              </a:gdLst>
              <a:ahLst/>
              <a:cxnLst>
                <a:cxn ang="0">
                  <a:pos x="T0" y="T1"/>
                </a:cxn>
                <a:cxn ang="0">
                  <a:pos x="T2" y="T3"/>
                </a:cxn>
                <a:cxn ang="0">
                  <a:pos x="T4" y="T5"/>
                </a:cxn>
                <a:cxn ang="0">
                  <a:pos x="T6" y="T7"/>
                </a:cxn>
                <a:cxn ang="0">
                  <a:pos x="T8" y="T9"/>
                </a:cxn>
              </a:cxnLst>
              <a:rect l="0" t="0" r="r" b="b"/>
              <a:pathLst>
                <a:path w="247" h="379">
                  <a:moveTo>
                    <a:pt x="0" y="0"/>
                  </a:moveTo>
                  <a:lnTo>
                    <a:pt x="247" y="379"/>
                  </a:lnTo>
                  <a:lnTo>
                    <a:pt x="189" y="379"/>
                  </a:lnTo>
                  <a:lnTo>
                    <a:pt x="0" y="72"/>
                  </a:lnTo>
                  <a:lnTo>
                    <a:pt x="0"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6" name="Freeform 5"/>
            <p:cNvSpPr/>
            <p:nvPr/>
          </p:nvSpPr>
          <p:spPr bwMode="auto">
            <a:xfrm>
              <a:off x="-1" y="5473920"/>
              <a:ext cx="2905583" cy="1384081"/>
            </a:xfrm>
            <a:custGeom>
              <a:avLst/>
              <a:gdLst>
                <a:gd name="T0" fmla="*/ 0 w 296"/>
                <a:gd name="T1" fmla="*/ 0 h 141"/>
                <a:gd name="T2" fmla="*/ 150 w 296"/>
                <a:gd name="T3" fmla="*/ 0 h 141"/>
                <a:gd name="T4" fmla="*/ 189 w 296"/>
                <a:gd name="T5" fmla="*/ 62 h 141"/>
                <a:gd name="T6" fmla="*/ 247 w 296"/>
                <a:gd name="T7" fmla="*/ 62 h 141"/>
                <a:gd name="T8" fmla="*/ 296 w 296"/>
                <a:gd name="T9" fmla="*/ 141 h 141"/>
                <a:gd name="T10" fmla="*/ 0 w 296"/>
                <a:gd name="T11" fmla="*/ 141 h 141"/>
                <a:gd name="T12" fmla="*/ 0 w 29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296" h="141">
                  <a:moveTo>
                    <a:pt x="0" y="0"/>
                  </a:moveTo>
                  <a:lnTo>
                    <a:pt x="150" y="0"/>
                  </a:lnTo>
                  <a:lnTo>
                    <a:pt x="189" y="62"/>
                  </a:lnTo>
                  <a:lnTo>
                    <a:pt x="247" y="62"/>
                  </a:lnTo>
                  <a:lnTo>
                    <a:pt x="296" y="141"/>
                  </a:lnTo>
                  <a:lnTo>
                    <a:pt x="0" y="141"/>
                  </a:lnTo>
                  <a:lnTo>
                    <a:pt x="0" y="0"/>
                  </a:lnTo>
                  <a:close/>
                </a:path>
              </a:pathLst>
            </a:custGeom>
            <a:solidFill>
              <a:srgbClr val="485160"/>
            </a:solidFill>
            <a:ln w="3175" cap="flat">
              <a:noFill/>
              <a:prstDash val="solid"/>
              <a:miter lim="800000"/>
            </a:ln>
          </p:spPr>
          <p:txBody>
            <a:bodyPr vert="horz" wrap="square" lIns="91440" tIns="45720" rIns="91440" bIns="45720" numCol="1" anchor="t" anchorCtr="0" compatLnSpc="1"/>
            <a:lstStyle/>
            <a:p>
              <a:endParaRPr lang="id-ID"/>
            </a:p>
          </p:txBody>
        </p:sp>
      </p:grpSp>
      <p:sp>
        <p:nvSpPr>
          <p:cNvPr id="7" name="Rectangle 6"/>
          <p:cNvSpPr/>
          <p:nvPr/>
        </p:nvSpPr>
        <p:spPr>
          <a:xfrm>
            <a:off x="1435492" y="2768439"/>
            <a:ext cx="3686628" cy="1726948"/>
          </a:xfrm>
          <a:prstGeom prst="rect">
            <a:avLst/>
          </a:prstGeom>
        </p:spPr>
        <p:txBody>
          <a:bodyPr wrap="square">
            <a:spAutoFit/>
          </a:bodyPr>
          <a:lstStyle/>
          <a:p>
            <a:pPr algn="just">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483533" y="2039035"/>
            <a:ext cx="2414444" cy="646331"/>
          </a:xfrm>
          <a:prstGeom prst="rect">
            <a:avLst/>
          </a:prstGeom>
          <a:noFill/>
        </p:spPr>
        <p:txBody>
          <a:bodyPr wrap="none" rtlCol="0">
            <a:spAutoFit/>
          </a:bodyPr>
          <a:lstStyle/>
          <a:p>
            <a:r>
              <a:rPr lang="id-ID" sz="36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rPr>
              <a:t>The gallery</a:t>
            </a:r>
            <a:endParaRPr lang="id-ID" sz="36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8"/>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3" name="Freeform 12"/>
          <p:cNvSpPr/>
          <p:nvPr/>
        </p:nvSpPr>
        <p:spPr bwMode="auto">
          <a:xfrm>
            <a:off x="10072915" y="4041154"/>
            <a:ext cx="2119086" cy="2816845"/>
          </a:xfrm>
          <a:custGeom>
            <a:avLst/>
            <a:gdLst>
              <a:gd name="T0" fmla="*/ 82 w 82"/>
              <a:gd name="T1" fmla="*/ 0 h 109"/>
              <a:gd name="T2" fmla="*/ 0 w 82"/>
              <a:gd name="T3" fmla="*/ 109 h 109"/>
              <a:gd name="T4" fmla="*/ 82 w 82"/>
              <a:gd name="T5" fmla="*/ 109 h 109"/>
              <a:gd name="T6" fmla="*/ 82 w 82"/>
              <a:gd name="T7" fmla="*/ 0 h 109"/>
            </a:gdLst>
            <a:ahLst/>
            <a:cxnLst>
              <a:cxn ang="0">
                <a:pos x="T0" y="T1"/>
              </a:cxn>
              <a:cxn ang="0">
                <a:pos x="T2" y="T3"/>
              </a:cxn>
              <a:cxn ang="0">
                <a:pos x="T4" y="T5"/>
              </a:cxn>
              <a:cxn ang="0">
                <a:pos x="T6" y="T7"/>
              </a:cxn>
            </a:cxnLst>
            <a:rect l="0" t="0" r="r" b="b"/>
            <a:pathLst>
              <a:path w="82" h="109">
                <a:moveTo>
                  <a:pt x="82" y="0"/>
                </a:moveTo>
                <a:lnTo>
                  <a:pt x="0" y="109"/>
                </a:lnTo>
                <a:lnTo>
                  <a:pt x="82" y="109"/>
                </a:lnTo>
                <a:lnTo>
                  <a:pt x="82" y="0"/>
                </a:lnTo>
                <a:close/>
              </a:path>
            </a:pathLst>
          </a:custGeom>
          <a:solidFill>
            <a:srgbClr val="4EB0C2"/>
          </a:solidFill>
          <a:ln>
            <a:noFill/>
          </a:ln>
        </p:spPr>
        <p:txBody>
          <a:bodyPr vert="horz" wrap="square" lIns="91440" tIns="45720" rIns="91440" bIns="45720" numCol="1" anchor="t" anchorCtr="0" compatLnSpc="1"/>
          <a:lstStyle/>
          <a:p>
            <a:endParaRPr lang="id-ID"/>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pic>
        <p:nvPicPr>
          <p:cNvPr id="4" name="图片占位符 3" descr="图片包含 草, 户外, 天空, 绿色&#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9540" r="19540"/>
          <a:stretch>
            <a:fillRect/>
          </a:stretch>
        </p:blipFill>
        <p:spPr/>
      </p:pic>
      <p:sp>
        <p:nvSpPr>
          <p:cNvPr id="9" name="Rectangle 8"/>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3" name="Rectangle 12"/>
          <p:cNvSpPr/>
          <p:nvPr/>
        </p:nvSpPr>
        <p:spPr>
          <a:xfrm>
            <a:off x="6083691" y="3223751"/>
            <a:ext cx="4345551" cy="1546577"/>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p:nvSpPr>
        <p:spPr>
          <a:xfrm>
            <a:off x="6131733" y="2494347"/>
            <a:ext cx="2414444" cy="646331"/>
          </a:xfrm>
          <a:prstGeom prst="rect">
            <a:avLst/>
          </a:prstGeom>
          <a:noFill/>
        </p:spPr>
        <p:txBody>
          <a:bodyPr wrap="none" rtlCol="0">
            <a:spAutoFit/>
          </a:bodyPr>
          <a:lstStyle/>
          <a:p>
            <a:r>
              <a:rPr lang="id-ID" sz="3600" dirty="0">
                <a:solidFill>
                  <a:schemeClr val="bg1"/>
                </a:solidFill>
                <a:latin typeface="Lato" panose="020F0502020204030203" pitchFamily="34" charset="0"/>
                <a:ea typeface="Lato" panose="020F0502020204030203" pitchFamily="34" charset="0"/>
                <a:cs typeface="Lato" panose="020F0502020204030203" pitchFamily="34" charset="0"/>
              </a:rPr>
              <a:t>The gallery</a:t>
            </a:r>
            <a:endParaRPr lang="id-ID" sz="3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15" name="Group 14"/>
          <p:cNvGrpSpPr/>
          <p:nvPr/>
        </p:nvGrpSpPr>
        <p:grpSpPr>
          <a:xfrm>
            <a:off x="-1" y="2362201"/>
            <a:ext cx="2905583" cy="4495800"/>
            <a:chOff x="-1" y="2362201"/>
            <a:chExt cx="2905583" cy="4495800"/>
          </a:xfrm>
        </p:grpSpPr>
        <p:sp>
          <p:nvSpPr>
            <p:cNvPr id="16" name="Freeform 15"/>
            <p:cNvSpPr/>
            <p:nvPr/>
          </p:nvSpPr>
          <p:spPr bwMode="auto">
            <a:xfrm>
              <a:off x="-1" y="2362201"/>
              <a:ext cx="2424594" cy="3720327"/>
            </a:xfrm>
            <a:custGeom>
              <a:avLst/>
              <a:gdLst>
                <a:gd name="T0" fmla="*/ 0 w 247"/>
                <a:gd name="T1" fmla="*/ 0 h 379"/>
                <a:gd name="T2" fmla="*/ 247 w 247"/>
                <a:gd name="T3" fmla="*/ 379 h 379"/>
                <a:gd name="T4" fmla="*/ 189 w 247"/>
                <a:gd name="T5" fmla="*/ 379 h 379"/>
                <a:gd name="T6" fmla="*/ 0 w 247"/>
                <a:gd name="T7" fmla="*/ 72 h 379"/>
                <a:gd name="T8" fmla="*/ 0 w 247"/>
                <a:gd name="T9" fmla="*/ 0 h 379"/>
              </a:gdLst>
              <a:ahLst/>
              <a:cxnLst>
                <a:cxn ang="0">
                  <a:pos x="T0" y="T1"/>
                </a:cxn>
                <a:cxn ang="0">
                  <a:pos x="T2" y="T3"/>
                </a:cxn>
                <a:cxn ang="0">
                  <a:pos x="T4" y="T5"/>
                </a:cxn>
                <a:cxn ang="0">
                  <a:pos x="T6" y="T7"/>
                </a:cxn>
                <a:cxn ang="0">
                  <a:pos x="T8" y="T9"/>
                </a:cxn>
              </a:cxnLst>
              <a:rect l="0" t="0" r="r" b="b"/>
              <a:pathLst>
                <a:path w="247" h="379">
                  <a:moveTo>
                    <a:pt x="0" y="0"/>
                  </a:moveTo>
                  <a:lnTo>
                    <a:pt x="247" y="379"/>
                  </a:lnTo>
                  <a:lnTo>
                    <a:pt x="189" y="379"/>
                  </a:lnTo>
                  <a:lnTo>
                    <a:pt x="0" y="72"/>
                  </a:lnTo>
                  <a:lnTo>
                    <a:pt x="0" y="0"/>
                  </a:lnTo>
                  <a:close/>
                </a:path>
              </a:pathLst>
            </a:custGeom>
            <a:solidFill>
              <a:srgbClr val="A1D9D9"/>
            </a:solidFill>
            <a:ln w="3175" cap="flat">
              <a:noFill/>
              <a:prstDash val="solid"/>
              <a:miter lim="800000"/>
            </a:ln>
          </p:spPr>
          <p:txBody>
            <a:bodyPr vert="horz" wrap="square" lIns="91440" tIns="45720" rIns="91440" bIns="45720" numCol="1" anchor="t" anchorCtr="0" compatLnSpc="1"/>
            <a:lstStyle/>
            <a:p>
              <a:endParaRPr lang="id-ID"/>
            </a:p>
          </p:txBody>
        </p:sp>
        <p:sp>
          <p:nvSpPr>
            <p:cNvPr id="17" name="Freeform 16"/>
            <p:cNvSpPr/>
            <p:nvPr/>
          </p:nvSpPr>
          <p:spPr bwMode="auto">
            <a:xfrm>
              <a:off x="-1" y="5473920"/>
              <a:ext cx="2905583" cy="1384081"/>
            </a:xfrm>
            <a:custGeom>
              <a:avLst/>
              <a:gdLst>
                <a:gd name="T0" fmla="*/ 0 w 296"/>
                <a:gd name="T1" fmla="*/ 0 h 141"/>
                <a:gd name="T2" fmla="*/ 150 w 296"/>
                <a:gd name="T3" fmla="*/ 0 h 141"/>
                <a:gd name="T4" fmla="*/ 189 w 296"/>
                <a:gd name="T5" fmla="*/ 62 h 141"/>
                <a:gd name="T6" fmla="*/ 247 w 296"/>
                <a:gd name="T7" fmla="*/ 62 h 141"/>
                <a:gd name="T8" fmla="*/ 296 w 296"/>
                <a:gd name="T9" fmla="*/ 141 h 141"/>
                <a:gd name="T10" fmla="*/ 0 w 296"/>
                <a:gd name="T11" fmla="*/ 141 h 141"/>
                <a:gd name="T12" fmla="*/ 0 w 29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296" h="141">
                  <a:moveTo>
                    <a:pt x="0" y="0"/>
                  </a:moveTo>
                  <a:lnTo>
                    <a:pt x="150" y="0"/>
                  </a:lnTo>
                  <a:lnTo>
                    <a:pt x="189" y="62"/>
                  </a:lnTo>
                  <a:lnTo>
                    <a:pt x="247" y="62"/>
                  </a:lnTo>
                  <a:lnTo>
                    <a:pt x="296" y="141"/>
                  </a:lnTo>
                  <a:lnTo>
                    <a:pt x="0" y="141"/>
                  </a:lnTo>
                  <a:lnTo>
                    <a:pt x="0" y="0"/>
                  </a:lnTo>
                  <a:close/>
                </a:path>
              </a:pathLst>
            </a:custGeom>
            <a:solidFill>
              <a:srgbClr val="485160"/>
            </a:solidFill>
            <a:ln w="3175" cap="flat">
              <a:noFill/>
              <a:prstDash val="solid"/>
              <a:miter lim="800000"/>
            </a:ln>
          </p:spPr>
          <p:txBody>
            <a:bodyPr vert="horz" wrap="square" lIns="91440" tIns="45720" rIns="91440" bIns="45720" numCol="1" anchor="t" anchorCtr="0" compatLnSpc="1"/>
            <a:lstStyle/>
            <a:p>
              <a:endParaRPr lang="id-ID"/>
            </a:p>
          </p:txBody>
        </p:sp>
      </p:grpSp>
      <p:sp>
        <p:nvSpPr>
          <p:cNvPr id="18" name="Freeform 17"/>
          <p:cNvSpPr/>
          <p:nvPr/>
        </p:nvSpPr>
        <p:spPr bwMode="auto">
          <a:xfrm>
            <a:off x="10072915" y="4041154"/>
            <a:ext cx="2119086" cy="2816845"/>
          </a:xfrm>
          <a:custGeom>
            <a:avLst/>
            <a:gdLst>
              <a:gd name="T0" fmla="*/ 82 w 82"/>
              <a:gd name="T1" fmla="*/ 0 h 109"/>
              <a:gd name="T2" fmla="*/ 0 w 82"/>
              <a:gd name="T3" fmla="*/ 109 h 109"/>
              <a:gd name="T4" fmla="*/ 82 w 82"/>
              <a:gd name="T5" fmla="*/ 109 h 109"/>
              <a:gd name="T6" fmla="*/ 82 w 82"/>
              <a:gd name="T7" fmla="*/ 0 h 109"/>
            </a:gdLst>
            <a:ahLst/>
            <a:cxnLst>
              <a:cxn ang="0">
                <a:pos x="T0" y="T1"/>
              </a:cxn>
              <a:cxn ang="0">
                <a:pos x="T2" y="T3"/>
              </a:cxn>
              <a:cxn ang="0">
                <a:pos x="T4" y="T5"/>
              </a:cxn>
              <a:cxn ang="0">
                <a:pos x="T6" y="T7"/>
              </a:cxn>
            </a:cxnLst>
            <a:rect l="0" t="0" r="r" b="b"/>
            <a:pathLst>
              <a:path w="82" h="109">
                <a:moveTo>
                  <a:pt x="82" y="0"/>
                </a:moveTo>
                <a:lnTo>
                  <a:pt x="0" y="109"/>
                </a:lnTo>
                <a:lnTo>
                  <a:pt x="82" y="109"/>
                </a:lnTo>
                <a:lnTo>
                  <a:pt x="82" y="0"/>
                </a:lnTo>
                <a:close/>
              </a:path>
            </a:pathLst>
          </a:custGeom>
          <a:solidFill>
            <a:srgbClr val="4EB0C2"/>
          </a:solidFill>
          <a:ln>
            <a:noFill/>
          </a:ln>
        </p:spPr>
        <p:txBody>
          <a:bodyPr vert="horz" wrap="square" lIns="91440" tIns="45720" rIns="91440" bIns="45720" numCol="1" anchor="t" anchorCtr="0" compatLnSpc="1"/>
          <a:lstStyle/>
          <a:p>
            <a:endParaRPr lang="id-ID"/>
          </a:p>
        </p:txBody>
      </p:sp>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8725" y="4845050"/>
            <a:ext cx="2438400" cy="5689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sp>
        <p:nvSpPr>
          <p:cNvPr id="7" name="Freeform 6"/>
          <p:cNvSpPr/>
          <p:nvPr/>
        </p:nvSpPr>
        <p:spPr bwMode="auto">
          <a:xfrm>
            <a:off x="11489155" y="5923734"/>
            <a:ext cx="702839" cy="934265"/>
          </a:xfrm>
          <a:custGeom>
            <a:avLst/>
            <a:gdLst>
              <a:gd name="T0" fmla="*/ 82 w 82"/>
              <a:gd name="T1" fmla="*/ 0 h 109"/>
              <a:gd name="T2" fmla="*/ 0 w 82"/>
              <a:gd name="T3" fmla="*/ 109 h 109"/>
              <a:gd name="T4" fmla="*/ 82 w 82"/>
              <a:gd name="T5" fmla="*/ 109 h 109"/>
              <a:gd name="T6" fmla="*/ 82 w 82"/>
              <a:gd name="T7" fmla="*/ 0 h 109"/>
            </a:gdLst>
            <a:ahLst/>
            <a:cxnLst>
              <a:cxn ang="0">
                <a:pos x="T0" y="T1"/>
              </a:cxn>
              <a:cxn ang="0">
                <a:pos x="T2" y="T3"/>
              </a:cxn>
              <a:cxn ang="0">
                <a:pos x="T4" y="T5"/>
              </a:cxn>
              <a:cxn ang="0">
                <a:pos x="T6" y="T7"/>
              </a:cxn>
            </a:cxnLst>
            <a:rect l="0" t="0" r="r" b="b"/>
            <a:pathLst>
              <a:path w="82" h="109">
                <a:moveTo>
                  <a:pt x="82" y="0"/>
                </a:moveTo>
                <a:lnTo>
                  <a:pt x="0" y="109"/>
                </a:lnTo>
                <a:lnTo>
                  <a:pt x="82" y="109"/>
                </a:lnTo>
                <a:lnTo>
                  <a:pt x="82" y="0"/>
                </a:lnTo>
                <a:close/>
              </a:path>
            </a:pathLst>
          </a:custGeom>
          <a:solidFill>
            <a:srgbClr val="4EB0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 name="Freeform 7"/>
          <p:cNvSpPr/>
          <p:nvPr/>
        </p:nvSpPr>
        <p:spPr bwMode="auto">
          <a:xfrm>
            <a:off x="7383549" y="-7544"/>
            <a:ext cx="2597079" cy="3514197"/>
          </a:xfrm>
          <a:custGeom>
            <a:avLst/>
            <a:gdLst>
              <a:gd name="T0" fmla="*/ 303 w 303"/>
              <a:gd name="T1" fmla="*/ 0 h 410"/>
              <a:gd name="T2" fmla="*/ 231 w 303"/>
              <a:gd name="T3" fmla="*/ 0 h 410"/>
              <a:gd name="T4" fmla="*/ 0 w 303"/>
              <a:gd name="T5" fmla="*/ 410 h 410"/>
              <a:gd name="T6" fmla="*/ 74 w 303"/>
              <a:gd name="T7" fmla="*/ 410 h 410"/>
              <a:gd name="T8" fmla="*/ 303 w 303"/>
              <a:gd name="T9" fmla="*/ 0 h 410"/>
            </a:gdLst>
            <a:ahLst/>
            <a:cxnLst>
              <a:cxn ang="0">
                <a:pos x="T0" y="T1"/>
              </a:cxn>
              <a:cxn ang="0">
                <a:pos x="T2" y="T3"/>
              </a:cxn>
              <a:cxn ang="0">
                <a:pos x="T4" y="T5"/>
              </a:cxn>
              <a:cxn ang="0">
                <a:pos x="T6" y="T7"/>
              </a:cxn>
              <a:cxn ang="0">
                <a:pos x="T8" y="T9"/>
              </a:cxn>
            </a:cxnLst>
            <a:rect l="0" t="0" r="r" b="b"/>
            <a:pathLst>
              <a:path w="303" h="410">
                <a:moveTo>
                  <a:pt x="303" y="0"/>
                </a:moveTo>
                <a:lnTo>
                  <a:pt x="231" y="0"/>
                </a:lnTo>
                <a:lnTo>
                  <a:pt x="0" y="410"/>
                </a:lnTo>
                <a:lnTo>
                  <a:pt x="74" y="410"/>
                </a:lnTo>
                <a:lnTo>
                  <a:pt x="303" y="0"/>
                </a:lnTo>
                <a:close/>
              </a:path>
            </a:pathLst>
          </a:custGeom>
          <a:solidFill>
            <a:srgbClr val="4EB0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2" name="Rectangle 11"/>
          <p:cNvSpPr/>
          <p:nvPr/>
        </p:nvSpPr>
        <p:spPr>
          <a:xfrm>
            <a:off x="1045822" y="2871679"/>
            <a:ext cx="3686628" cy="2585323"/>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1045822" y="1948349"/>
            <a:ext cx="2932213" cy="923330"/>
          </a:xfrm>
          <a:prstGeom prst="rect">
            <a:avLst/>
          </a:prstGeom>
          <a:noFill/>
        </p:spPr>
        <p:txBody>
          <a:bodyPr wrap="none" rtlCol="0">
            <a:spAutoFit/>
          </a:bodyPr>
          <a:lstStyle/>
          <a:p>
            <a:r>
              <a:rPr lang="id-ID" sz="5400" dirty="0">
                <a:solidFill>
                  <a:srgbClr val="4EB0C2"/>
                </a:solidFill>
                <a:latin typeface="Lato" panose="020F0502020204030203" pitchFamily="34" charset="0"/>
                <a:ea typeface="Lato" panose="020F0502020204030203" pitchFamily="34" charset="0"/>
                <a:cs typeface="Lato" panose="020F0502020204030203" pitchFamily="34" charset="0"/>
              </a:rPr>
              <a:t>About us</a:t>
            </a:r>
            <a:endParaRPr lang="id-ID" sz="54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4" name="Rectangle 13"/>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TextBox 15"/>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图片占位符 3" descr="C:\Users\DELL\Pictures\湖南科技大学\20180625153159750689.jpg20180625153159750689"/>
          <p:cNvPicPr>
            <a:picLocks noGrp="1" noChangeAspect="1"/>
          </p:cNvPicPr>
          <p:nvPr>
            <p:ph type="pic" sz="quarter" idx="10"/>
          </p:nvPr>
        </p:nvPicPr>
        <p:blipFill>
          <a:blip r:embed="rId1"/>
          <a:srcRect/>
          <a:stretch>
            <a:fillRect/>
          </a:stretch>
        </p:blipFill>
        <p:spPr>
          <a:xfrm>
            <a:off x="6132195" y="0"/>
            <a:ext cx="6059805" cy="6858635"/>
          </a:xfrm>
        </p:spPr>
      </p:pic>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3310" y="5555615"/>
            <a:ext cx="2858135" cy="666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C:\Users\DELL\Pictures\湖南科技大学\20130616173216668596.jpg20130616173216668596"/>
          <p:cNvPicPr>
            <a:picLocks noGrp="1" noChangeAspect="1"/>
          </p:cNvPicPr>
          <p:nvPr>
            <p:ph type="pic" sz="quarter" idx="10"/>
          </p:nvPr>
        </p:nvPicPr>
        <p:blipFill>
          <a:blip r:embed="rId1"/>
          <a:srcRect/>
          <a:stretch>
            <a:fillRect/>
          </a:stretch>
        </p:blipFill>
        <p:spPr>
          <a:xfrm>
            <a:off x="-635" y="0"/>
            <a:ext cx="12192635" cy="6858000"/>
          </a:xfrm>
          <a:prstGeom prst="rect">
            <a:avLst/>
          </a:prstGeom>
        </p:spPr>
      </p:pic>
      <p:sp>
        <p:nvSpPr>
          <p:cNvPr id="11" name="Rectangle 10"/>
          <p:cNvSpPr/>
          <p:nvPr/>
        </p:nvSpPr>
        <p:spPr>
          <a:xfrm>
            <a:off x="5167086" y="1150257"/>
            <a:ext cx="3113182" cy="4557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5"/>
          <p:cNvSpPr/>
          <p:nvPr/>
        </p:nvSpPr>
        <p:spPr bwMode="auto">
          <a:xfrm>
            <a:off x="0" y="1150257"/>
            <a:ext cx="8280268" cy="4557486"/>
          </a:xfrm>
          <a:custGeom>
            <a:avLst/>
            <a:gdLst>
              <a:gd name="T0" fmla="*/ 0 w 992"/>
              <a:gd name="T1" fmla="*/ 0 h 546"/>
              <a:gd name="T2" fmla="*/ 992 w 992"/>
              <a:gd name="T3" fmla="*/ 0 h 546"/>
              <a:gd name="T4" fmla="*/ 643 w 992"/>
              <a:gd name="T5" fmla="*/ 546 h 546"/>
              <a:gd name="T6" fmla="*/ 0 w 992"/>
              <a:gd name="T7" fmla="*/ 546 h 546"/>
              <a:gd name="T8" fmla="*/ 0 w 992"/>
              <a:gd name="T9" fmla="*/ 0 h 546"/>
            </a:gdLst>
            <a:ahLst/>
            <a:cxnLst>
              <a:cxn ang="0">
                <a:pos x="T0" y="T1"/>
              </a:cxn>
              <a:cxn ang="0">
                <a:pos x="T2" y="T3"/>
              </a:cxn>
              <a:cxn ang="0">
                <a:pos x="T4" y="T5"/>
              </a:cxn>
              <a:cxn ang="0">
                <a:pos x="T6" y="T7"/>
              </a:cxn>
              <a:cxn ang="0">
                <a:pos x="T8" y="T9"/>
              </a:cxn>
            </a:cxnLst>
            <a:rect l="0" t="0" r="r" b="b"/>
            <a:pathLst>
              <a:path w="992" h="546">
                <a:moveTo>
                  <a:pt x="0" y="0"/>
                </a:moveTo>
                <a:lnTo>
                  <a:pt x="992" y="0"/>
                </a:lnTo>
                <a:lnTo>
                  <a:pt x="643" y="546"/>
                </a:lnTo>
                <a:lnTo>
                  <a:pt x="0" y="546"/>
                </a:lnTo>
                <a:lnTo>
                  <a:pt x="0" y="0"/>
                </a:lnTo>
                <a:close/>
              </a:path>
            </a:pathLst>
          </a:custGeom>
          <a:solidFill>
            <a:srgbClr val="485160"/>
          </a:solidFill>
          <a:ln>
            <a:noFill/>
          </a:ln>
        </p:spPr>
        <p:txBody>
          <a:bodyPr vert="horz" wrap="square" lIns="91440" tIns="45720" rIns="91440" bIns="45720" numCol="1" anchor="t" anchorCtr="0" compatLnSpc="1"/>
          <a:lstStyle/>
          <a:p>
            <a:endParaRPr lang="id-ID"/>
          </a:p>
        </p:txBody>
      </p:sp>
      <p:sp>
        <p:nvSpPr>
          <p:cNvPr id="9" name="Rectangle 8"/>
          <p:cNvSpPr/>
          <p:nvPr/>
        </p:nvSpPr>
        <p:spPr>
          <a:xfrm>
            <a:off x="1016793" y="2552364"/>
            <a:ext cx="3686628" cy="2585323"/>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1016793" y="1629034"/>
            <a:ext cx="2932213" cy="923330"/>
          </a:xfrm>
          <a:prstGeom prst="rect">
            <a:avLst/>
          </a:prstGeom>
          <a:noFill/>
        </p:spPr>
        <p:txBody>
          <a:bodyPr wrap="none" rtlCol="0">
            <a:spAutoFit/>
          </a:bodyPr>
          <a:lstStyle/>
          <a:p>
            <a:r>
              <a:rPr lang="id-ID" sz="5400" dirty="0">
                <a:solidFill>
                  <a:srgbClr val="4EB0C2"/>
                </a:solidFill>
                <a:latin typeface="Lato" panose="020F0502020204030203" pitchFamily="34" charset="0"/>
                <a:ea typeface="Lato" panose="020F0502020204030203" pitchFamily="34" charset="0"/>
                <a:cs typeface="Lato" panose="020F0502020204030203" pitchFamily="34" charset="0"/>
              </a:rPr>
              <a:t>About us</a:t>
            </a:r>
            <a:endParaRPr lang="id-ID" sz="54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3650" y="5041900"/>
            <a:ext cx="2438400" cy="5689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85160"/>
        </a:solidFill>
        <a:effectLst/>
      </p:bgPr>
    </p:bg>
    <p:spTree>
      <p:nvGrpSpPr>
        <p:cNvPr id="1" name=""/>
        <p:cNvGrpSpPr/>
        <p:nvPr/>
      </p:nvGrpSpPr>
      <p:grpSpPr>
        <a:xfrm>
          <a:off x="0" y="0"/>
          <a:ext cx="0" cy="0"/>
          <a:chOff x="0" y="0"/>
          <a:chExt cx="0" cy="0"/>
        </a:xfrm>
      </p:grpSpPr>
      <p:pic>
        <p:nvPicPr>
          <p:cNvPr id="4" name="图片占位符 3" descr="C:\Users\DELL\Pictures\湖南科技大学\885c738b099c4bd59dba9ce046b098f3.jpg885c738b099c4bd59dba9ce046b098f3"/>
          <p:cNvPicPr>
            <a:picLocks noGrp="1" noChangeAspect="1"/>
          </p:cNvPicPr>
          <p:nvPr>
            <p:ph type="pic" sz="quarter" idx="10"/>
          </p:nvPr>
        </p:nvPicPr>
        <p:blipFill>
          <a:blip r:embed="rId1"/>
          <a:srcRect/>
          <a:stretch>
            <a:fillRect/>
          </a:stretch>
        </p:blipFill>
        <p:spPr>
          <a:xfrm>
            <a:off x="0" y="0"/>
            <a:ext cx="6318885" cy="6964680"/>
          </a:xfrm>
        </p:spPr>
      </p:pic>
      <p:sp>
        <p:nvSpPr>
          <p:cNvPr id="7" name="Freeform 6"/>
          <p:cNvSpPr/>
          <p:nvPr/>
        </p:nvSpPr>
        <p:spPr bwMode="auto">
          <a:xfrm>
            <a:off x="2408012" y="1971677"/>
            <a:ext cx="3698417" cy="4886323"/>
          </a:xfrm>
          <a:custGeom>
            <a:avLst/>
            <a:gdLst>
              <a:gd name="T0" fmla="*/ 226 w 302"/>
              <a:gd name="T1" fmla="*/ 0 h 399"/>
              <a:gd name="T2" fmla="*/ 302 w 302"/>
              <a:gd name="T3" fmla="*/ 0 h 399"/>
              <a:gd name="T4" fmla="*/ 70 w 302"/>
              <a:gd name="T5" fmla="*/ 399 h 399"/>
              <a:gd name="T6" fmla="*/ 0 w 302"/>
              <a:gd name="T7" fmla="*/ 399 h 399"/>
              <a:gd name="T8" fmla="*/ 226 w 302"/>
              <a:gd name="T9" fmla="*/ 0 h 399"/>
            </a:gdLst>
            <a:ahLst/>
            <a:cxnLst>
              <a:cxn ang="0">
                <a:pos x="T0" y="T1"/>
              </a:cxn>
              <a:cxn ang="0">
                <a:pos x="T2" y="T3"/>
              </a:cxn>
              <a:cxn ang="0">
                <a:pos x="T4" y="T5"/>
              </a:cxn>
              <a:cxn ang="0">
                <a:pos x="T6" y="T7"/>
              </a:cxn>
              <a:cxn ang="0">
                <a:pos x="T8" y="T9"/>
              </a:cxn>
            </a:cxnLst>
            <a:rect l="0" t="0" r="r" b="b"/>
            <a:pathLst>
              <a:path w="302" h="399">
                <a:moveTo>
                  <a:pt x="226" y="0"/>
                </a:moveTo>
                <a:lnTo>
                  <a:pt x="302" y="0"/>
                </a:lnTo>
                <a:lnTo>
                  <a:pt x="70" y="399"/>
                </a:lnTo>
                <a:lnTo>
                  <a:pt x="0" y="399"/>
                </a:lnTo>
                <a:lnTo>
                  <a:pt x="226" y="0"/>
                </a:lnTo>
                <a:close/>
              </a:path>
            </a:pathLst>
          </a:custGeom>
          <a:solidFill>
            <a:srgbClr val="4EB0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3" name="Rectangle 12"/>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7" name="Rectangle 16"/>
          <p:cNvSpPr/>
          <p:nvPr/>
        </p:nvSpPr>
        <p:spPr>
          <a:xfrm>
            <a:off x="6106429" y="3843649"/>
            <a:ext cx="4615550" cy="1311449"/>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 porttitor dolor, conubia mollit. Sapien nam</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8" name="TextBox 17"/>
          <p:cNvSpPr txBox="1"/>
          <p:nvPr/>
        </p:nvSpPr>
        <p:spPr>
          <a:xfrm>
            <a:off x="6106429" y="2920319"/>
            <a:ext cx="4235455" cy="923330"/>
          </a:xfrm>
          <a:prstGeom prst="rect">
            <a:avLst/>
          </a:prstGeom>
          <a:noFill/>
        </p:spPr>
        <p:txBody>
          <a:bodyPr wrap="none" rtlCol="0">
            <a:spAutoFit/>
          </a:bodyPr>
          <a:lstStyle/>
          <a:p>
            <a:r>
              <a:rPr lang="id-ID" sz="5400" dirty="0">
                <a:solidFill>
                  <a:srgbClr val="4EB0C2"/>
                </a:solidFill>
                <a:latin typeface="Lato" panose="020F0502020204030203" pitchFamily="34" charset="0"/>
                <a:ea typeface="Lato" panose="020F0502020204030203" pitchFamily="34" charset="0"/>
                <a:cs typeface="Lato" panose="020F0502020204030203" pitchFamily="34" charset="0"/>
              </a:rPr>
              <a:t>What we do?</a:t>
            </a:r>
            <a:endParaRPr lang="id-ID" sz="54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4685" y="5619115"/>
            <a:ext cx="2438400" cy="5689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91788" y="2520945"/>
            <a:ext cx="3346530" cy="1765093"/>
          </a:xfrm>
          <a:prstGeom prst="rect">
            <a:avLst/>
          </a:prstGeom>
          <a:solidFill>
            <a:srgbClr val="4EB0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20" name="Rectangle 19"/>
          <p:cNvSpPr/>
          <p:nvPr/>
        </p:nvSpPr>
        <p:spPr>
          <a:xfrm>
            <a:off x="1239234" y="674796"/>
            <a:ext cx="3215743" cy="1754326"/>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a:t>
            </a: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21" name="Rectangle 20"/>
          <p:cNvSpPr/>
          <p:nvPr/>
        </p:nvSpPr>
        <p:spPr>
          <a:xfrm>
            <a:off x="8140527" y="674796"/>
            <a:ext cx="3215743" cy="1754326"/>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a:t>
            </a: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22" name="Rectangle 21"/>
          <p:cNvSpPr/>
          <p:nvPr/>
        </p:nvSpPr>
        <p:spPr>
          <a:xfrm>
            <a:off x="8140527" y="4440098"/>
            <a:ext cx="3215743" cy="1754326"/>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a:t>
            </a: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239234" y="4450984"/>
            <a:ext cx="3215743" cy="1754326"/>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a:t>
            </a: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5096303" y="2920319"/>
            <a:ext cx="2337499" cy="923330"/>
          </a:xfrm>
          <a:prstGeom prst="rect">
            <a:avLst/>
          </a:prstGeom>
          <a:noFill/>
        </p:spPr>
        <p:txBody>
          <a:bodyPr wrap="none" rtlCol="0">
            <a:spAutoFit/>
          </a:bodyPr>
          <a:lstStyle/>
          <a:p>
            <a:r>
              <a:rPr lang="id-ID" sz="5400" dirty="0">
                <a:solidFill>
                  <a:schemeClr val="bg1"/>
                </a:solidFill>
                <a:latin typeface="Lato" panose="020F0502020204030203" pitchFamily="34" charset="0"/>
                <a:ea typeface="Lato" panose="020F0502020204030203" pitchFamily="34" charset="0"/>
                <a:cs typeface="Lato" panose="020F0502020204030203" pitchFamily="34" charset="0"/>
              </a:rPr>
              <a:t>Gallery</a:t>
            </a:r>
            <a:endParaRPr lang="id-ID" sz="5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5" name="Rectangle 24"/>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TextBox 26"/>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8" name="TextBox 27"/>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8" name="图片占位符 7" descr="C:\Users\DELL\Pictures\湖南科技大学\20130616173216668596.jpg20130616173216668596"/>
          <p:cNvPicPr>
            <a:picLocks noGrp="1" noChangeAspect="1"/>
          </p:cNvPicPr>
          <p:nvPr>
            <p:ph type="pic" sz="quarter" idx="10"/>
          </p:nvPr>
        </p:nvPicPr>
        <p:blipFill>
          <a:blip r:embed="rId1"/>
          <a:srcRect/>
          <a:stretch>
            <a:fillRect/>
          </a:stretch>
        </p:blipFill>
        <p:spPr>
          <a:xfrm>
            <a:off x="4591050" y="664210"/>
            <a:ext cx="3347085" cy="1765300"/>
          </a:xfrm>
        </p:spPr>
      </p:pic>
      <p:pic>
        <p:nvPicPr>
          <p:cNvPr id="10" name="图片占位符 9" descr="C:\Users\DELL\Pictures\湖南科技大学\20130616172600882129.jpg20130616172600882129"/>
          <p:cNvPicPr>
            <a:picLocks noGrp="1" noChangeAspect="1"/>
          </p:cNvPicPr>
          <p:nvPr>
            <p:ph type="pic" sz="quarter" idx="11"/>
          </p:nvPr>
        </p:nvPicPr>
        <p:blipFill>
          <a:blip r:embed="rId2"/>
          <a:srcRect/>
          <a:stretch>
            <a:fillRect/>
          </a:stretch>
        </p:blipFill>
        <p:spPr>
          <a:xfrm>
            <a:off x="1211028" y="2546345"/>
            <a:ext cx="3272155" cy="1765093"/>
          </a:xfrm>
        </p:spPr>
      </p:pic>
      <p:pic>
        <p:nvPicPr>
          <p:cNvPr id="14" name="图片占位符 13" descr="C:\Users\DELL\Pictures\湖南科技大学\20180625153159750689.jpg20180625153159750689"/>
          <p:cNvPicPr>
            <a:picLocks noGrp="1" noChangeAspect="1"/>
          </p:cNvPicPr>
          <p:nvPr>
            <p:ph type="pic" sz="quarter" idx="13"/>
          </p:nvPr>
        </p:nvPicPr>
        <p:blipFill>
          <a:blip r:embed="rId3"/>
          <a:srcRect/>
          <a:stretch>
            <a:fillRect/>
          </a:stretch>
        </p:blipFill>
        <p:spPr>
          <a:xfrm>
            <a:off x="4591685" y="4565650"/>
            <a:ext cx="3346450" cy="1461770"/>
          </a:xfrm>
        </p:spPr>
      </p:pic>
      <p:pic>
        <p:nvPicPr>
          <p:cNvPr id="12" name="图片占位符 11" descr="C:\Users\DELL\Pictures\湖南科技大学\885c738b099c4bd59dba9ce046b098f3.jpg885c738b099c4bd59dba9ce046b098f3"/>
          <p:cNvPicPr>
            <a:picLocks noGrp="1" noChangeAspect="1"/>
          </p:cNvPicPr>
          <p:nvPr>
            <p:ph type="pic" sz="quarter" idx="12"/>
          </p:nvPr>
        </p:nvPicPr>
        <p:blipFill>
          <a:blip r:embed="rId4"/>
          <a:srcRect/>
          <a:stretch>
            <a:fillRect/>
          </a:stretch>
        </p:blipFill>
        <p:spPr>
          <a:xfrm>
            <a:off x="8009890" y="2520950"/>
            <a:ext cx="3346450" cy="1765935"/>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8951469" y="1666573"/>
            <a:ext cx="2715682" cy="1126629"/>
          </a:xfrm>
          <a:prstGeom prst="rect">
            <a:avLst/>
          </a:prstGeom>
          <a:solidFill>
            <a:srgbClr val="4EB0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8" name="Rectangle 7"/>
          <p:cNvSpPr>
            <a:spLocks noChangeArrowheads="1"/>
          </p:cNvSpPr>
          <p:nvPr/>
        </p:nvSpPr>
        <p:spPr bwMode="auto">
          <a:xfrm>
            <a:off x="8951469" y="2894093"/>
            <a:ext cx="2715682" cy="1126629"/>
          </a:xfrm>
          <a:prstGeom prst="rect">
            <a:avLst/>
          </a:prstGeom>
          <a:solidFill>
            <a:srgbClr val="4EB0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9" name="Rectangle 8"/>
          <p:cNvSpPr>
            <a:spLocks noChangeArrowheads="1"/>
          </p:cNvSpPr>
          <p:nvPr/>
        </p:nvSpPr>
        <p:spPr bwMode="auto">
          <a:xfrm>
            <a:off x="8951469" y="4121614"/>
            <a:ext cx="2715682" cy="1126629"/>
          </a:xfrm>
          <a:prstGeom prst="rect">
            <a:avLst/>
          </a:prstGeom>
          <a:solidFill>
            <a:srgbClr val="4EB0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13" name="Rectangle 12"/>
          <p:cNvSpPr/>
          <p:nvPr/>
        </p:nvSpPr>
        <p:spPr>
          <a:xfrm>
            <a:off x="9133821" y="1768222"/>
            <a:ext cx="2350978" cy="923330"/>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4" name="Rectangle 13"/>
          <p:cNvSpPr/>
          <p:nvPr/>
        </p:nvSpPr>
        <p:spPr>
          <a:xfrm>
            <a:off x="9133821" y="2995742"/>
            <a:ext cx="2350978" cy="923330"/>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5" name="Rectangle 14"/>
          <p:cNvSpPr/>
          <p:nvPr/>
        </p:nvSpPr>
        <p:spPr>
          <a:xfrm>
            <a:off x="9133821" y="4223263"/>
            <a:ext cx="2350978" cy="923330"/>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6" name="Rectangle 15"/>
          <p:cNvSpPr/>
          <p:nvPr/>
        </p:nvSpPr>
        <p:spPr>
          <a:xfrm>
            <a:off x="4983487" y="3682954"/>
            <a:ext cx="3686628" cy="1726948"/>
          </a:xfrm>
          <a:prstGeom prst="rect">
            <a:avLst/>
          </a:prstGeom>
        </p:spPr>
        <p:txBody>
          <a:bodyPr wrap="square">
            <a:spAutoFit/>
          </a:bodyPr>
          <a:lstStyle/>
          <a:p>
            <a:pPr>
              <a:lnSpc>
                <a:spcPct val="150000"/>
              </a:lnSpc>
            </a:pPr>
            <a:r>
              <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a:p>
            <a:pPr>
              <a:lnSpc>
                <a:spcPct val="150000"/>
              </a:lnSpc>
            </a:pPr>
            <a:endParaRPr lang="id-ID" sz="900" i="0" dirty="0">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4983487" y="3134241"/>
            <a:ext cx="3238387" cy="646331"/>
          </a:xfrm>
          <a:prstGeom prst="rect">
            <a:avLst/>
          </a:prstGeom>
          <a:noFill/>
        </p:spPr>
        <p:txBody>
          <a:bodyPr wrap="none" rtlCol="0">
            <a:spAutoFit/>
          </a:bodyPr>
          <a:lstStyle/>
          <a:p>
            <a:r>
              <a:rPr lang="id-ID" sz="3600" dirty="0">
                <a:solidFill>
                  <a:srgbClr val="4EB0C2"/>
                </a:solidFill>
                <a:latin typeface="Lato" panose="020F0502020204030203" pitchFamily="34" charset="0"/>
                <a:ea typeface="Lato" panose="020F0502020204030203" pitchFamily="34" charset="0"/>
                <a:cs typeface="Lato" panose="020F0502020204030203" pitchFamily="34" charset="0"/>
              </a:rPr>
              <a:t>How we work?</a:t>
            </a:r>
            <a:endParaRPr lang="id-ID" sz="36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8" name="Rectangle 17"/>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le 18"/>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TextBox 19"/>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1" name="TextBox 20"/>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图片占位符 3" descr="C:\Users\DELL\Pictures\湖南科技大学\885c738b099c4bd59dba9ce046b098f3.jpg885c738b099c4bd59dba9ce046b098f3"/>
          <p:cNvPicPr>
            <a:picLocks noGrp="1" noChangeAspect="1"/>
          </p:cNvPicPr>
          <p:nvPr>
            <p:ph type="pic" sz="quarter" idx="10"/>
          </p:nvPr>
        </p:nvPicPr>
        <p:blipFill>
          <a:blip r:embed="rId1"/>
          <a:srcRect/>
          <a:stretch>
            <a:fillRect/>
          </a:stretch>
        </p:blipFill>
        <p:spPr>
          <a:xfrm>
            <a:off x="0" y="1891665"/>
            <a:ext cx="5588635" cy="335661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1"/>
          <p:cNvSpPr/>
          <p:nvPr/>
        </p:nvSpPr>
        <p:spPr bwMode="auto">
          <a:xfrm>
            <a:off x="9607639" y="3422684"/>
            <a:ext cx="2584355" cy="3435315"/>
          </a:xfrm>
          <a:custGeom>
            <a:avLst/>
            <a:gdLst>
              <a:gd name="T0" fmla="*/ 82 w 82"/>
              <a:gd name="T1" fmla="*/ 0 h 109"/>
              <a:gd name="T2" fmla="*/ 0 w 82"/>
              <a:gd name="T3" fmla="*/ 109 h 109"/>
              <a:gd name="T4" fmla="*/ 82 w 82"/>
              <a:gd name="T5" fmla="*/ 109 h 109"/>
              <a:gd name="T6" fmla="*/ 82 w 82"/>
              <a:gd name="T7" fmla="*/ 0 h 109"/>
            </a:gdLst>
            <a:ahLst/>
            <a:cxnLst>
              <a:cxn ang="0">
                <a:pos x="T0" y="T1"/>
              </a:cxn>
              <a:cxn ang="0">
                <a:pos x="T2" y="T3"/>
              </a:cxn>
              <a:cxn ang="0">
                <a:pos x="T4" y="T5"/>
              </a:cxn>
              <a:cxn ang="0">
                <a:pos x="T6" y="T7"/>
              </a:cxn>
            </a:cxnLst>
            <a:rect l="0" t="0" r="r" b="b"/>
            <a:pathLst>
              <a:path w="82" h="109">
                <a:moveTo>
                  <a:pt x="82" y="0"/>
                </a:moveTo>
                <a:lnTo>
                  <a:pt x="0" y="109"/>
                </a:lnTo>
                <a:lnTo>
                  <a:pt x="82" y="109"/>
                </a:lnTo>
                <a:lnTo>
                  <a:pt x="82" y="0"/>
                </a:lnTo>
                <a:close/>
              </a:path>
            </a:pathLst>
          </a:custGeom>
          <a:solidFill>
            <a:srgbClr val="485160"/>
          </a:solidFill>
          <a:ln>
            <a:noFill/>
          </a:ln>
        </p:spPr>
        <p:txBody>
          <a:bodyPr vert="horz" wrap="square" lIns="91440" tIns="45720" rIns="91440" bIns="45720" numCol="1" anchor="t" anchorCtr="0" compatLnSpc="1"/>
          <a:lstStyle/>
          <a:p>
            <a:endParaRPr lang="id-ID"/>
          </a:p>
        </p:txBody>
      </p:sp>
      <p:sp>
        <p:nvSpPr>
          <p:cNvPr id="7" name="Rectangle 6"/>
          <p:cNvSpPr>
            <a:spLocks noChangeArrowheads="1"/>
          </p:cNvSpPr>
          <p:nvPr/>
        </p:nvSpPr>
        <p:spPr bwMode="auto">
          <a:xfrm>
            <a:off x="1291515" y="3623700"/>
            <a:ext cx="2268785" cy="2468975"/>
          </a:xfrm>
          <a:prstGeom prst="rect">
            <a:avLst/>
          </a:prstGeom>
          <a:solidFill>
            <a:srgbClr val="4EB0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8" name="Rectangle 7"/>
          <p:cNvSpPr>
            <a:spLocks noChangeArrowheads="1"/>
          </p:cNvSpPr>
          <p:nvPr/>
        </p:nvSpPr>
        <p:spPr bwMode="auto">
          <a:xfrm>
            <a:off x="3741424" y="3623700"/>
            <a:ext cx="2268785" cy="2468975"/>
          </a:xfrm>
          <a:prstGeom prst="rect">
            <a:avLst/>
          </a:prstGeom>
          <a:solidFill>
            <a:srgbClr val="4EB0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9" name="Rectangle 8"/>
          <p:cNvSpPr>
            <a:spLocks noChangeArrowheads="1"/>
          </p:cNvSpPr>
          <p:nvPr/>
        </p:nvSpPr>
        <p:spPr bwMode="auto">
          <a:xfrm>
            <a:off x="6191328" y="3623700"/>
            <a:ext cx="2259255" cy="2468975"/>
          </a:xfrm>
          <a:prstGeom prst="rect">
            <a:avLst/>
          </a:prstGeom>
          <a:solidFill>
            <a:srgbClr val="4EB0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10" name="Rectangle 9"/>
          <p:cNvSpPr>
            <a:spLocks noChangeArrowheads="1"/>
          </p:cNvSpPr>
          <p:nvPr/>
        </p:nvSpPr>
        <p:spPr bwMode="auto">
          <a:xfrm>
            <a:off x="8631701" y="3623700"/>
            <a:ext cx="2268785" cy="2468975"/>
          </a:xfrm>
          <a:prstGeom prst="rect">
            <a:avLst/>
          </a:prstGeom>
          <a:solidFill>
            <a:srgbClr val="4EB0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12" name="Rectangle 11"/>
          <p:cNvSpPr/>
          <p:nvPr/>
        </p:nvSpPr>
        <p:spPr>
          <a:xfrm>
            <a:off x="10334171" y="217715"/>
            <a:ext cx="1422400" cy="333828"/>
          </a:xfrm>
          <a:prstGeom prst="rect">
            <a:avLst/>
          </a:prstGeom>
          <a:solidFill>
            <a:srgbClr val="A1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2365829" y="217715"/>
            <a:ext cx="7707085" cy="33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p:cNvSpPr txBox="1"/>
          <p:nvPr/>
        </p:nvSpPr>
        <p:spPr>
          <a:xfrm>
            <a:off x="6015912" y="199963"/>
            <a:ext cx="3919663"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10797654"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9" name="Rectangle 18"/>
          <p:cNvSpPr>
            <a:spLocks noChangeArrowheads="1"/>
          </p:cNvSpPr>
          <p:nvPr/>
        </p:nvSpPr>
        <p:spPr bwMode="auto">
          <a:xfrm>
            <a:off x="1291515" y="3623700"/>
            <a:ext cx="228191" cy="1234488"/>
          </a:xfrm>
          <a:prstGeom prst="rect">
            <a:avLst/>
          </a:prstGeom>
          <a:solidFill>
            <a:srgbClr val="485160"/>
          </a:solidFill>
          <a:ln>
            <a:noFill/>
          </a:ln>
        </p:spPr>
        <p:txBody>
          <a:bodyPr vert="horz" wrap="square" lIns="91440" tIns="45720" rIns="91440" bIns="45720" numCol="1" anchor="t" anchorCtr="0" compatLnSpc="1"/>
          <a:lstStyle/>
          <a:p>
            <a:endParaRPr lang="id-ID"/>
          </a:p>
        </p:txBody>
      </p:sp>
      <p:sp>
        <p:nvSpPr>
          <p:cNvPr id="20" name="Rectangle 19"/>
          <p:cNvSpPr>
            <a:spLocks noChangeArrowheads="1"/>
          </p:cNvSpPr>
          <p:nvPr/>
        </p:nvSpPr>
        <p:spPr bwMode="auto">
          <a:xfrm>
            <a:off x="3741418" y="3623700"/>
            <a:ext cx="228191" cy="1234488"/>
          </a:xfrm>
          <a:prstGeom prst="rect">
            <a:avLst/>
          </a:prstGeom>
          <a:solidFill>
            <a:srgbClr val="485160"/>
          </a:solidFill>
          <a:ln>
            <a:noFill/>
          </a:ln>
        </p:spPr>
        <p:txBody>
          <a:bodyPr vert="horz" wrap="square" lIns="91440" tIns="45720" rIns="91440" bIns="45720" numCol="1" anchor="t" anchorCtr="0" compatLnSpc="1"/>
          <a:lstStyle/>
          <a:p>
            <a:endParaRPr lang="id-ID"/>
          </a:p>
        </p:txBody>
      </p:sp>
      <p:sp>
        <p:nvSpPr>
          <p:cNvPr id="21" name="Rectangle 20"/>
          <p:cNvSpPr>
            <a:spLocks noChangeArrowheads="1"/>
          </p:cNvSpPr>
          <p:nvPr/>
        </p:nvSpPr>
        <p:spPr bwMode="auto">
          <a:xfrm>
            <a:off x="6198343" y="3623700"/>
            <a:ext cx="228191" cy="1234488"/>
          </a:xfrm>
          <a:prstGeom prst="rect">
            <a:avLst/>
          </a:prstGeom>
          <a:solidFill>
            <a:srgbClr val="485160"/>
          </a:solidFill>
          <a:ln>
            <a:noFill/>
          </a:ln>
        </p:spPr>
        <p:txBody>
          <a:bodyPr vert="horz" wrap="square" lIns="91440" tIns="45720" rIns="91440" bIns="45720" numCol="1" anchor="t" anchorCtr="0" compatLnSpc="1"/>
          <a:lstStyle/>
          <a:p>
            <a:endParaRPr lang="id-ID"/>
          </a:p>
        </p:txBody>
      </p:sp>
      <p:sp>
        <p:nvSpPr>
          <p:cNvPr id="22" name="Rectangle 21"/>
          <p:cNvSpPr>
            <a:spLocks noChangeArrowheads="1"/>
          </p:cNvSpPr>
          <p:nvPr/>
        </p:nvSpPr>
        <p:spPr bwMode="auto">
          <a:xfrm>
            <a:off x="8631701" y="3623700"/>
            <a:ext cx="228191" cy="1234488"/>
          </a:xfrm>
          <a:prstGeom prst="rect">
            <a:avLst/>
          </a:prstGeom>
          <a:solidFill>
            <a:srgbClr val="485160"/>
          </a:solidFill>
          <a:ln>
            <a:noFill/>
          </a:ln>
        </p:spPr>
        <p:txBody>
          <a:bodyPr vert="horz" wrap="square" lIns="91440" tIns="45720" rIns="91440" bIns="45720" numCol="1" anchor="t" anchorCtr="0" compatLnSpc="1"/>
          <a:lstStyle/>
          <a:p>
            <a:endParaRPr lang="id-ID"/>
          </a:p>
        </p:txBody>
      </p:sp>
      <p:sp>
        <p:nvSpPr>
          <p:cNvPr id="23" name="Rectangle 22"/>
          <p:cNvSpPr/>
          <p:nvPr/>
        </p:nvSpPr>
        <p:spPr>
          <a:xfrm>
            <a:off x="1698405" y="4382612"/>
            <a:ext cx="1574509" cy="1546577"/>
          </a:xfrm>
          <a:prstGeom prst="rect">
            <a:avLst/>
          </a:prstGeom>
        </p:spPr>
        <p:txBody>
          <a:bodyPr wrap="square">
            <a:spAutoFit/>
          </a:bodyPr>
          <a:lstStyle/>
          <a:p>
            <a:pPr algn="ct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24" name="Rectangle 23"/>
          <p:cNvSpPr/>
          <p:nvPr/>
        </p:nvSpPr>
        <p:spPr>
          <a:xfrm>
            <a:off x="4202651" y="4382612"/>
            <a:ext cx="1574509" cy="1546577"/>
          </a:xfrm>
          <a:prstGeom prst="rect">
            <a:avLst/>
          </a:prstGeom>
        </p:spPr>
        <p:txBody>
          <a:bodyPr wrap="square">
            <a:spAutoFit/>
          </a:bodyPr>
          <a:lstStyle/>
          <a:p>
            <a:pPr algn="ct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25" name="Rectangle 24"/>
          <p:cNvSpPr/>
          <p:nvPr/>
        </p:nvSpPr>
        <p:spPr>
          <a:xfrm>
            <a:off x="6659576" y="4382612"/>
            <a:ext cx="1574509" cy="1546577"/>
          </a:xfrm>
          <a:prstGeom prst="rect">
            <a:avLst/>
          </a:prstGeom>
        </p:spPr>
        <p:txBody>
          <a:bodyPr wrap="square">
            <a:spAutoFit/>
          </a:bodyPr>
          <a:lstStyle/>
          <a:p>
            <a:pPr algn="ct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26" name="Rectangle 25"/>
          <p:cNvSpPr/>
          <p:nvPr/>
        </p:nvSpPr>
        <p:spPr>
          <a:xfrm>
            <a:off x="9092934" y="4382612"/>
            <a:ext cx="1574509" cy="1546577"/>
          </a:xfrm>
          <a:prstGeom prst="rect">
            <a:avLst/>
          </a:prstGeom>
        </p:spPr>
        <p:txBody>
          <a:bodyPr wrap="square">
            <a:spAutoFit/>
          </a:bodyPr>
          <a:lstStyle/>
          <a:p>
            <a:pPr algn="ct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27" name="TextBox 26"/>
          <p:cNvSpPr txBox="1"/>
          <p:nvPr/>
        </p:nvSpPr>
        <p:spPr>
          <a:xfrm>
            <a:off x="1605450" y="3859392"/>
            <a:ext cx="1760418" cy="523220"/>
          </a:xfrm>
          <a:prstGeom prst="rect">
            <a:avLst/>
          </a:prstGeom>
          <a:noFill/>
        </p:spPr>
        <p:txBody>
          <a:bodyPr wrap="none" rtlCol="0">
            <a:spAutoFit/>
          </a:bodyPr>
          <a:lstStyle/>
          <a:p>
            <a:r>
              <a:rPr lang="id-ID" sz="2800" dirty="0">
                <a:solidFill>
                  <a:schemeClr val="bg1"/>
                </a:solidFill>
                <a:latin typeface="Lato" panose="020F0502020204030203" pitchFamily="34" charset="0"/>
                <a:ea typeface="Lato" panose="020F0502020204030203" pitchFamily="34" charset="0"/>
                <a:cs typeface="Lato" panose="020F0502020204030203" pitchFamily="34" charset="0"/>
              </a:rPr>
              <a:t>Title Here</a:t>
            </a:r>
            <a:endParaRPr lang="id-ID" sz="2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8" name="TextBox 27"/>
          <p:cNvSpPr txBox="1"/>
          <p:nvPr/>
        </p:nvSpPr>
        <p:spPr>
          <a:xfrm>
            <a:off x="4100016" y="3859392"/>
            <a:ext cx="1760418" cy="523220"/>
          </a:xfrm>
          <a:prstGeom prst="rect">
            <a:avLst/>
          </a:prstGeom>
          <a:noFill/>
        </p:spPr>
        <p:txBody>
          <a:bodyPr wrap="none" rtlCol="0">
            <a:spAutoFit/>
          </a:bodyPr>
          <a:lstStyle/>
          <a:p>
            <a:r>
              <a:rPr lang="id-ID" sz="2800" dirty="0">
                <a:solidFill>
                  <a:schemeClr val="bg1"/>
                </a:solidFill>
                <a:latin typeface="Lato" panose="020F0502020204030203" pitchFamily="34" charset="0"/>
                <a:ea typeface="Lato" panose="020F0502020204030203" pitchFamily="34" charset="0"/>
                <a:cs typeface="Lato" panose="020F0502020204030203" pitchFamily="34" charset="0"/>
              </a:rPr>
              <a:t>Title Here</a:t>
            </a:r>
            <a:endParaRPr lang="id-ID" sz="2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0" name="TextBox 29"/>
          <p:cNvSpPr txBox="1"/>
          <p:nvPr/>
        </p:nvSpPr>
        <p:spPr>
          <a:xfrm>
            <a:off x="6558349" y="3859392"/>
            <a:ext cx="1760418" cy="523220"/>
          </a:xfrm>
          <a:prstGeom prst="rect">
            <a:avLst/>
          </a:prstGeom>
          <a:noFill/>
        </p:spPr>
        <p:txBody>
          <a:bodyPr wrap="none" rtlCol="0">
            <a:spAutoFit/>
          </a:bodyPr>
          <a:lstStyle/>
          <a:p>
            <a:r>
              <a:rPr lang="id-ID" sz="2800" dirty="0">
                <a:solidFill>
                  <a:schemeClr val="bg1"/>
                </a:solidFill>
                <a:latin typeface="Lato" panose="020F0502020204030203" pitchFamily="34" charset="0"/>
                <a:ea typeface="Lato" panose="020F0502020204030203" pitchFamily="34" charset="0"/>
                <a:cs typeface="Lato" panose="020F0502020204030203" pitchFamily="34" charset="0"/>
              </a:rPr>
              <a:t>Title Here</a:t>
            </a:r>
            <a:endParaRPr lang="id-ID" sz="2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1" name="TextBox 30"/>
          <p:cNvSpPr txBox="1"/>
          <p:nvPr/>
        </p:nvSpPr>
        <p:spPr>
          <a:xfrm>
            <a:off x="8984309" y="3859392"/>
            <a:ext cx="1760418" cy="523220"/>
          </a:xfrm>
          <a:prstGeom prst="rect">
            <a:avLst/>
          </a:prstGeom>
          <a:noFill/>
        </p:spPr>
        <p:txBody>
          <a:bodyPr wrap="none" rtlCol="0">
            <a:spAutoFit/>
          </a:bodyPr>
          <a:lstStyle/>
          <a:p>
            <a:r>
              <a:rPr lang="id-ID" sz="2800" dirty="0">
                <a:solidFill>
                  <a:schemeClr val="bg1"/>
                </a:solidFill>
                <a:latin typeface="Lato" panose="020F0502020204030203" pitchFamily="34" charset="0"/>
                <a:ea typeface="Lato" panose="020F0502020204030203" pitchFamily="34" charset="0"/>
                <a:cs typeface="Lato" panose="020F0502020204030203" pitchFamily="34" charset="0"/>
              </a:rPr>
              <a:t>Title Here</a:t>
            </a:r>
            <a:endParaRPr lang="id-ID" sz="2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图片占位符 3" descr="C:\Users\DELL\Pictures\湖南科技大学\20130616172600882129.jpg20130616172600882129"/>
          <p:cNvPicPr>
            <a:picLocks noGrp="1" noChangeAspect="1"/>
          </p:cNvPicPr>
          <p:nvPr>
            <p:ph type="pic" sz="quarter" idx="10"/>
          </p:nvPr>
        </p:nvPicPr>
        <p:blipFill>
          <a:blip r:embed="rId1"/>
          <a:srcRect/>
          <a:stretch>
            <a:fillRect/>
          </a:stretch>
        </p:blipFill>
        <p:spPr>
          <a:xfrm>
            <a:off x="4532630" y="1527810"/>
            <a:ext cx="3107690" cy="170561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C:\Users\DELL\Pictures\湖南科技大学\20180625151502242966.jpg20180625151502242966"/>
          <p:cNvPicPr>
            <a:picLocks noGrp="1" noChangeAspect="1"/>
          </p:cNvPicPr>
          <p:nvPr>
            <p:ph type="pic" sz="quarter" idx="10"/>
          </p:nvPr>
        </p:nvPicPr>
        <p:blipFill>
          <a:blip r:embed="rId1"/>
          <a:srcRect/>
          <a:stretch>
            <a:fillRect/>
          </a:stretch>
        </p:blipFill>
        <p:spPr>
          <a:xfrm>
            <a:off x="4040505" y="0"/>
            <a:ext cx="8151495" cy="6858000"/>
          </a:xfrm>
        </p:spPr>
      </p:pic>
      <p:sp>
        <p:nvSpPr>
          <p:cNvPr id="6" name="Freeform 5"/>
          <p:cNvSpPr/>
          <p:nvPr/>
        </p:nvSpPr>
        <p:spPr bwMode="auto">
          <a:xfrm>
            <a:off x="0" y="0"/>
            <a:ext cx="8185074"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Lst>
            <a:ahLst/>
            <a:cxnLst>
              <a:cxn ang="0">
                <a:pos x="T0" y="T1"/>
              </a:cxn>
              <a:cxn ang="0">
                <a:pos x="T2" y="T3"/>
              </a:cxn>
              <a:cxn ang="0">
                <a:pos x="T4" y="T5"/>
              </a:cxn>
              <a:cxn ang="0">
                <a:pos x="T6" y="T7"/>
              </a:cxn>
              <a:cxn ang="0">
                <a:pos x="T8" y="T9"/>
              </a:cxn>
              <a:cxn ang="0">
                <a:pos x="T10" y="T11"/>
              </a:cxn>
            </a:cxnLst>
            <a:rect l="0" t="0" r="r" b="b"/>
            <a:pathLst>
              <a:path w="956" h="801">
                <a:moveTo>
                  <a:pt x="0" y="513"/>
                </a:moveTo>
                <a:lnTo>
                  <a:pt x="0" y="801"/>
                </a:lnTo>
                <a:lnTo>
                  <a:pt x="495" y="801"/>
                </a:lnTo>
                <a:lnTo>
                  <a:pt x="956" y="0"/>
                </a:lnTo>
                <a:lnTo>
                  <a:pt x="290" y="0"/>
                </a:lnTo>
                <a:lnTo>
                  <a:pt x="0" y="513"/>
                </a:lnTo>
                <a:close/>
              </a:path>
            </a:pathLst>
          </a:custGeom>
          <a:solidFill>
            <a:srgbClr val="485160"/>
          </a:solidFill>
          <a:ln>
            <a:noFill/>
          </a:ln>
        </p:spPr>
        <p:txBody>
          <a:bodyPr vert="horz" wrap="square" lIns="91440" tIns="45720" rIns="91440" bIns="45720" numCol="1" anchor="t" anchorCtr="0" compatLnSpc="1"/>
          <a:lstStyle/>
          <a:p>
            <a:endParaRPr lang="id-ID"/>
          </a:p>
        </p:txBody>
      </p:sp>
      <p:sp>
        <p:nvSpPr>
          <p:cNvPr id="8" name="Freeform 7"/>
          <p:cNvSpPr/>
          <p:nvPr/>
        </p:nvSpPr>
        <p:spPr bwMode="auto">
          <a:xfrm>
            <a:off x="6186020" y="0"/>
            <a:ext cx="3079968" cy="3433282"/>
          </a:xfrm>
          <a:custGeom>
            <a:avLst/>
            <a:gdLst>
              <a:gd name="T0" fmla="*/ 231 w 298"/>
              <a:gd name="T1" fmla="*/ 0 h 401"/>
              <a:gd name="T2" fmla="*/ 298 w 298"/>
              <a:gd name="T3" fmla="*/ 0 h 401"/>
              <a:gd name="T4" fmla="*/ 74 w 298"/>
              <a:gd name="T5" fmla="*/ 401 h 401"/>
              <a:gd name="T6" fmla="*/ 0 w 298"/>
              <a:gd name="T7" fmla="*/ 401 h 401"/>
              <a:gd name="T8" fmla="*/ 231 w 298"/>
              <a:gd name="T9" fmla="*/ 0 h 401"/>
              <a:gd name="connsiteX0" fmla="*/ 5340 w 10000"/>
              <a:gd name="connsiteY0" fmla="*/ 0 h 10000"/>
              <a:gd name="connsiteX1" fmla="*/ 10000 w 10000"/>
              <a:gd name="connsiteY1" fmla="*/ 0 h 10000"/>
              <a:gd name="connsiteX2" fmla="*/ 2483 w 10000"/>
              <a:gd name="connsiteY2" fmla="*/ 10000 h 10000"/>
              <a:gd name="connsiteX3" fmla="*/ 0 w 10000"/>
              <a:gd name="connsiteY3" fmla="*/ 10000 h 10000"/>
              <a:gd name="connsiteX4" fmla="*/ 5340 w 10000"/>
              <a:gd name="connsiteY4" fmla="*/ 0 h 10000"/>
              <a:gd name="connsiteX0-1" fmla="*/ 5340 w 8242"/>
              <a:gd name="connsiteY0-2" fmla="*/ 0 h 10000"/>
              <a:gd name="connsiteX1-3" fmla="*/ 8242 w 8242"/>
              <a:gd name="connsiteY1-4" fmla="*/ 0 h 10000"/>
              <a:gd name="connsiteX2-5" fmla="*/ 2483 w 8242"/>
              <a:gd name="connsiteY2-6" fmla="*/ 10000 h 10000"/>
              <a:gd name="connsiteX3-7" fmla="*/ 0 w 8242"/>
              <a:gd name="connsiteY3-8" fmla="*/ 10000 h 10000"/>
              <a:gd name="connsiteX4-9" fmla="*/ 5340 w 8242"/>
              <a:gd name="connsiteY4-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42" h="10000">
                <a:moveTo>
                  <a:pt x="5340" y="0"/>
                </a:moveTo>
                <a:lnTo>
                  <a:pt x="8242" y="0"/>
                </a:lnTo>
                <a:lnTo>
                  <a:pt x="2483" y="10000"/>
                </a:lnTo>
                <a:lnTo>
                  <a:pt x="0" y="10000"/>
                </a:lnTo>
                <a:lnTo>
                  <a:pt x="5340" y="0"/>
                </a:lnTo>
                <a:close/>
              </a:path>
            </a:pathLst>
          </a:custGeom>
          <a:solidFill>
            <a:srgbClr val="4EB0C2"/>
          </a:solidFill>
          <a:ln w="15875" cap="flat">
            <a:noFill/>
            <a:prstDash val="solid"/>
            <a:miter lim="800000"/>
          </a:ln>
        </p:spPr>
        <p:txBody>
          <a:bodyPr vert="horz" wrap="square" lIns="91440" tIns="45720" rIns="91440" bIns="45720" numCol="1" anchor="t" anchorCtr="0" compatLnSpc="1"/>
          <a:lstStyle/>
          <a:p>
            <a:endParaRPr lang="id-ID"/>
          </a:p>
        </p:txBody>
      </p:sp>
      <p:sp>
        <p:nvSpPr>
          <p:cNvPr id="13" name="Rectangle 12"/>
          <p:cNvSpPr/>
          <p:nvPr/>
        </p:nvSpPr>
        <p:spPr>
          <a:xfrm>
            <a:off x="334622" y="217715"/>
            <a:ext cx="1422400" cy="333828"/>
          </a:xfrm>
          <a:prstGeom prst="rect">
            <a:avLst/>
          </a:prstGeom>
          <a:solidFill>
            <a:srgbClr val="4EB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2365829" y="217715"/>
            <a:ext cx="7707085" cy="33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p:cNvSpPr txBox="1"/>
          <p:nvPr/>
        </p:nvSpPr>
        <p:spPr>
          <a:xfrm>
            <a:off x="2477871" y="199963"/>
            <a:ext cx="3919663" cy="369332"/>
          </a:xfrm>
          <a:prstGeom prst="rect">
            <a:avLst/>
          </a:prstGeom>
          <a:noFill/>
        </p:spPr>
        <p:txBody>
          <a:bodyPr wrap="none" rtlCol="0">
            <a:spAutoFit/>
          </a:bodyPr>
          <a:lstStyle/>
          <a:p>
            <a:r>
              <a:rPr lang="id-ID" spc="300" dirty="0">
                <a:solidFill>
                  <a:srgbClr val="4EB0C2"/>
                </a:solidFill>
                <a:latin typeface="Lato" panose="020F0502020204030203" pitchFamily="34" charset="0"/>
                <a:ea typeface="Lato" panose="020F0502020204030203" pitchFamily="34" charset="0"/>
                <a:cs typeface="Lato" panose="020F0502020204030203" pitchFamily="34" charset="0"/>
              </a:rPr>
              <a:t>PRESENTATION TEMPLATE</a:t>
            </a:r>
            <a:endParaRPr lang="id-ID" spc="3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400802" y="188991"/>
            <a:ext cx="958917" cy="369332"/>
          </a:xfrm>
          <a:prstGeom prst="rect">
            <a:avLst/>
          </a:prstGeom>
          <a:noFill/>
        </p:spPr>
        <p:txBody>
          <a:bodyPr wrap="none" rtlCol="0">
            <a:spAutoFit/>
          </a:bodyPr>
          <a:lstStyle/>
          <a:p>
            <a:r>
              <a:rPr lang="id-ID" spc="300" dirty="0">
                <a:solidFill>
                  <a:schemeClr val="bg1"/>
                </a:solidFill>
                <a:latin typeface="Lato" panose="020F0502020204030203" pitchFamily="34" charset="0"/>
                <a:ea typeface="Lato" panose="020F0502020204030203" pitchFamily="34" charset="0"/>
                <a:cs typeface="Lato" panose="020F0502020204030203" pitchFamily="34" charset="0"/>
              </a:rPr>
              <a:t>CORP</a:t>
            </a:r>
            <a:endParaRPr lang="id-ID" spc="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7" name="Rectangle 16"/>
          <p:cNvSpPr/>
          <p:nvPr/>
        </p:nvSpPr>
        <p:spPr>
          <a:xfrm>
            <a:off x="1110517" y="3734412"/>
            <a:ext cx="3686628" cy="1754326"/>
          </a:xfrm>
          <a:prstGeom prst="rect">
            <a:avLst/>
          </a:prstGeom>
        </p:spPr>
        <p:txBody>
          <a:bodyPr wrap="square">
            <a:spAutoFit/>
          </a:bodyPr>
          <a:lstStyle/>
          <a:p>
            <a:pP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Lorem ipsum dolor sit amet, lacus nulla ac netus nibh aliquet, porttitor ligula justo libero vivamus</a:t>
            </a: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nSpc>
                <a:spcPct val="150000"/>
              </a:lnSpc>
            </a:pPr>
            <a:endPar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8" name="TextBox 17"/>
          <p:cNvSpPr txBox="1"/>
          <p:nvPr/>
        </p:nvSpPr>
        <p:spPr>
          <a:xfrm>
            <a:off x="1110517" y="3105833"/>
            <a:ext cx="2510624" cy="646331"/>
          </a:xfrm>
          <a:prstGeom prst="rect">
            <a:avLst/>
          </a:prstGeom>
          <a:noFill/>
        </p:spPr>
        <p:txBody>
          <a:bodyPr wrap="none" rtlCol="0">
            <a:spAutoFit/>
          </a:bodyPr>
          <a:lstStyle/>
          <a:p>
            <a:r>
              <a:rPr lang="id-ID" sz="3600" dirty="0">
                <a:solidFill>
                  <a:srgbClr val="4EB0C2"/>
                </a:solidFill>
                <a:latin typeface="Lato" panose="020F0502020204030203" pitchFamily="34" charset="0"/>
                <a:ea typeface="Lato" panose="020F0502020204030203" pitchFamily="34" charset="0"/>
                <a:cs typeface="Lato" panose="020F0502020204030203" pitchFamily="34" charset="0"/>
              </a:rPr>
              <a:t>The Gallery</a:t>
            </a:r>
            <a:endParaRPr lang="id-ID" sz="3600" dirty="0">
              <a:solidFill>
                <a:srgbClr val="4EB0C2"/>
              </a:solidFill>
              <a:latin typeface="Lato" panose="020F0502020204030203" pitchFamily="34" charset="0"/>
              <a:ea typeface="Lato" panose="020F0502020204030203" pitchFamily="34" charset="0"/>
              <a:cs typeface="Lato" panose="020F0502020204030203" pitchFamily="34" charset="0"/>
            </a:endParaRPr>
          </a:p>
        </p:txBody>
      </p:sp>
      <p:pic>
        <p:nvPicPr>
          <p:cNvPr id="2" name="图片 1"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8755" y="5549900"/>
            <a:ext cx="2438400" cy="5689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21486</Words>
  <Application>WPS 演示</Application>
  <PresentationFormat>宽屏</PresentationFormat>
  <Paragraphs>290</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宋体</vt:lpstr>
      <vt:lpstr>Wingdings</vt:lpstr>
      <vt:lpstr>Lato</vt:lpstr>
      <vt:lpstr>Calibri</vt:lpstr>
      <vt:lpstr>Lato Heavy</vt:lpstr>
      <vt:lpstr>微软雅黑</vt:lpstr>
      <vt:lpstr>Arial Unicode MS</vt:lpstr>
      <vt:lpstr>Calibri Light</vt:lpstr>
      <vt:lpstr>Roboto</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二木</cp:lastModifiedBy>
  <cp:revision>261</cp:revision>
  <dcterms:created xsi:type="dcterms:W3CDTF">2017-11-22T12:33:00Z</dcterms:created>
  <dcterms:modified xsi:type="dcterms:W3CDTF">2021-01-22T08:43:11Z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